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32"/>
  </p:notesMasterIdLst>
  <p:handoutMasterIdLst>
    <p:handoutMasterId r:id="rId33"/>
  </p:handoutMasterIdLst>
  <p:sldIdLst>
    <p:sldId id="258" r:id="rId2"/>
    <p:sldId id="262" r:id="rId3"/>
    <p:sldId id="261" r:id="rId4"/>
    <p:sldId id="264" r:id="rId5"/>
    <p:sldId id="265" r:id="rId6"/>
    <p:sldId id="266" r:id="rId7"/>
    <p:sldId id="267" r:id="rId8"/>
    <p:sldId id="270" r:id="rId9"/>
    <p:sldId id="271" r:id="rId10"/>
    <p:sldId id="272" r:id="rId11"/>
    <p:sldId id="273" r:id="rId12"/>
    <p:sldId id="274" r:id="rId13"/>
    <p:sldId id="275" r:id="rId14"/>
    <p:sldId id="277" r:id="rId15"/>
    <p:sldId id="278" r:id="rId16"/>
    <p:sldId id="290" r:id="rId17"/>
    <p:sldId id="291" r:id="rId18"/>
    <p:sldId id="292" r:id="rId19"/>
    <p:sldId id="293" r:id="rId20"/>
    <p:sldId id="294" r:id="rId21"/>
    <p:sldId id="304" r:id="rId22"/>
    <p:sldId id="305" r:id="rId23"/>
    <p:sldId id="307" r:id="rId24"/>
    <p:sldId id="308" r:id="rId25"/>
    <p:sldId id="309" r:id="rId26"/>
    <p:sldId id="310" r:id="rId27"/>
    <p:sldId id="311" r:id="rId28"/>
    <p:sldId id="312" r:id="rId29"/>
    <p:sldId id="259" r:id="rId30"/>
    <p:sldId id="306" r:id="rId3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29F915-4F09-4558-B32D-A9AA3476F368}">
          <p14:sldIdLst>
            <p14:sldId id="258"/>
            <p14:sldId id="262"/>
            <p14:sldId id="261"/>
            <p14:sldId id="264"/>
            <p14:sldId id="265"/>
            <p14:sldId id="266"/>
            <p14:sldId id="267"/>
            <p14:sldId id="270"/>
            <p14:sldId id="271"/>
            <p14:sldId id="272"/>
            <p14:sldId id="273"/>
            <p14:sldId id="274"/>
            <p14:sldId id="275"/>
            <p14:sldId id="277"/>
            <p14:sldId id="278"/>
            <p14:sldId id="290"/>
            <p14:sldId id="291"/>
            <p14:sldId id="292"/>
            <p14:sldId id="293"/>
            <p14:sldId id="294"/>
            <p14:sldId id="304"/>
            <p14:sldId id="305"/>
            <p14:sldId id="307"/>
            <p14:sldId id="308"/>
            <p14:sldId id="309"/>
            <p14:sldId id="310"/>
            <p14:sldId id="311"/>
            <p14:sldId id="312"/>
            <p14:sldId id="259"/>
            <p14:sldId id="30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E00"/>
    <a:srgbClr val="40B453"/>
    <a:srgbClr val="CC9900"/>
    <a:srgbClr val="E148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3" autoAdjust="0"/>
    <p:restoredTop sz="93372" autoAdjust="0"/>
  </p:normalViewPr>
  <p:slideViewPr>
    <p:cSldViewPr snapToGrid="0" snapToObjects="1">
      <p:cViewPr varScale="1">
        <p:scale>
          <a:sx n="93" d="100"/>
          <a:sy n="93" d="100"/>
        </p:scale>
        <p:origin x="240" y="84"/>
      </p:cViewPr>
      <p:guideLst>
        <p:guide orient="horz" pos="2160"/>
        <p:guide pos="3840"/>
      </p:guideLst>
    </p:cSldViewPr>
  </p:slideViewPr>
  <p:outlineViewPr>
    <p:cViewPr>
      <p:scale>
        <a:sx n="33" d="100"/>
        <a:sy n="33" d="100"/>
      </p:scale>
      <p:origin x="0" y="-16302"/>
    </p:cViewPr>
  </p:outlineViewPr>
  <p:notesTextViewPr>
    <p:cViewPr>
      <p:scale>
        <a:sx n="3" d="2"/>
        <a:sy n="3" d="2"/>
      </p:scale>
      <p:origin x="0" y="0"/>
    </p:cViewPr>
  </p:notesTextViewPr>
  <p:notesViewPr>
    <p:cSldViewPr snapToGrid="0" snapToObjects="1">
      <p:cViewPr varScale="1">
        <p:scale>
          <a:sx n="85" d="100"/>
          <a:sy n="85" d="100"/>
        </p:scale>
        <p:origin x="378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EB8790-331E-5848-9E86-B245D743BB96}" type="datetimeFigureOut">
              <a:rPr lang="en-US" smtClean="0"/>
              <a:t>10/3/2016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87B765-C2C4-7740-9A5B-EA5F5374B3A1}" type="slidenum">
              <a:rPr lang="en-US" smtClean="0"/>
              <a:t>‹nr.›</a:t>
            </a:fld>
            <a:endParaRPr lang="en-US"/>
          </a:p>
        </p:txBody>
      </p:sp>
    </p:spTree>
    <p:extLst>
      <p:ext uri="{BB962C8B-B14F-4D97-AF65-F5344CB8AC3E}">
        <p14:creationId xmlns:p14="http://schemas.microsoft.com/office/powerpoint/2010/main" val="3065648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077F28-EBDF-DC4F-8E47-CBCCE1B1E0B2}" type="datetimeFigureOut">
              <a:rPr lang="en-US" smtClean="0"/>
              <a:t>10/3/2016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F2A6B2-2191-1547-B671-820F01F78E1B}" type="slidenum">
              <a:rPr lang="en-US" smtClean="0"/>
              <a:t>‹nr.›</a:t>
            </a:fld>
            <a:endParaRPr lang="en-US"/>
          </a:p>
        </p:txBody>
      </p:sp>
    </p:spTree>
    <p:extLst>
      <p:ext uri="{BB962C8B-B14F-4D97-AF65-F5344CB8AC3E}">
        <p14:creationId xmlns:p14="http://schemas.microsoft.com/office/powerpoint/2010/main" val="38053332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0_Aangepaste indeling">
    <p:spTree>
      <p:nvGrpSpPr>
        <p:cNvPr id="1" name=""/>
        <p:cNvGrpSpPr/>
        <p:nvPr/>
      </p:nvGrpSpPr>
      <p:grpSpPr>
        <a:xfrm>
          <a:off x="0" y="0"/>
          <a:ext cx="0" cy="0"/>
          <a:chOff x="0" y="0"/>
          <a:chExt cx="0" cy="0"/>
        </a:xfrm>
      </p:grpSpPr>
      <p:sp>
        <p:nvSpPr>
          <p:cNvPr id="13" name="Rechthoek 12"/>
          <p:cNvSpPr/>
          <p:nvPr/>
        </p:nvSpPr>
        <p:spPr>
          <a:xfrm>
            <a:off x="0" y="0"/>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jdelijke aanduiding voor titel 1"/>
          <p:cNvSpPr>
            <a:spLocks noGrp="1"/>
          </p:cNvSpPr>
          <p:nvPr>
            <p:ph type="title"/>
          </p:nvPr>
        </p:nvSpPr>
        <p:spPr>
          <a:xfrm>
            <a:off x="541867" y="2425703"/>
            <a:ext cx="10515600" cy="457199"/>
          </a:xfrm>
          <a:prstGeom prst="rect">
            <a:avLst/>
          </a:prstGeom>
        </p:spPr>
        <p:txBody>
          <a:bodyPr vert="horz" lIns="91440" tIns="45720" rIns="91440" bIns="45720" rtlCol="0" anchor="ctr">
            <a:normAutofit/>
          </a:bodyPr>
          <a:lstStyle>
            <a:lvl1pPr>
              <a:defRPr sz="2100" b="1">
                <a:solidFill>
                  <a:schemeClr val="bg1"/>
                </a:solidFill>
                <a:latin typeface="Verdana" charset="0"/>
                <a:ea typeface="Verdana" charset="0"/>
                <a:cs typeface="Verdana" charset="0"/>
              </a:defRPr>
            </a:lvl1pPr>
          </a:lstStyle>
          <a:p>
            <a:r>
              <a:rPr lang="en-US"/>
              <a:t>Click to edit Master title style</a:t>
            </a:r>
            <a:endParaRPr lang="nl-NL" dirty="0"/>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lang="nl-NL" sz="1650" u="none" baseline="0" smtClean="0">
                <a:solidFill>
                  <a:schemeClr val="bg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nl-NL" dirty="0"/>
              <a:t>Hoofdtekst - niveau één</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nl-NL" dirty="0"/>
          </a:p>
        </p:txBody>
      </p:sp>
      <p:pic>
        <p:nvPicPr>
          <p:cNvPr id="7" name="Afbeelding 6"/>
          <p:cNvPicPr>
            <a:picLocks noChangeAspect="1"/>
          </p:cNvPicPr>
          <p:nvPr/>
        </p:nvPicPr>
        <p:blipFill>
          <a:blip r:embed="rId2"/>
          <a:stretch>
            <a:fillRect/>
          </a:stretch>
        </p:blipFill>
        <p:spPr>
          <a:xfrm>
            <a:off x="668868" y="785643"/>
            <a:ext cx="905933" cy="1331025"/>
          </a:xfrm>
          <a:prstGeom prst="rect">
            <a:avLst/>
          </a:prstGeom>
        </p:spPr>
      </p:pic>
      <p:pic>
        <p:nvPicPr>
          <p:cNvPr id="8" name="Afbeelding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37404037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Aangepaste indeling">
    <p:spTree>
      <p:nvGrpSpPr>
        <p:cNvPr id="1" name=""/>
        <p:cNvGrpSpPr/>
        <p:nvPr/>
      </p:nvGrpSpPr>
      <p:grpSpPr>
        <a:xfrm>
          <a:off x="0" y="0"/>
          <a:ext cx="0" cy="0"/>
          <a:chOff x="0" y="0"/>
          <a:chExt cx="0" cy="0"/>
        </a:xfrm>
      </p:grpSpPr>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9" name="Tijdelijke aanduiding voor tekst 2"/>
          <p:cNvSpPr>
            <a:spLocks noGrp="1"/>
          </p:cNvSpPr>
          <p:nvPr>
            <p:ph idx="1" hasCustomPrompt="1"/>
          </p:nvPr>
        </p:nvSpPr>
        <p:spPr>
          <a:xfrm>
            <a:off x="838200" y="1832380"/>
            <a:ext cx="5177589" cy="2608992"/>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6124074" y="1832380"/>
            <a:ext cx="5229727" cy="2608992"/>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11" name="Afbeelding 10"/>
          <p:cNvPicPr>
            <a:picLocks noChangeAspect="1"/>
          </p:cNvPicPr>
          <p:nvPr/>
        </p:nvPicPr>
        <p:blipFill rotWithShape="1">
          <a:blip r:embed="rId2"/>
          <a:srcRect t="1976"/>
          <a:stretch/>
        </p:blipFill>
        <p:spPr>
          <a:xfrm>
            <a:off x="1" y="4583064"/>
            <a:ext cx="12203745" cy="2274936"/>
          </a:xfrm>
          <a:prstGeom prst="rect">
            <a:avLst/>
          </a:prstGeom>
        </p:spPr>
      </p:pic>
    </p:spTree>
    <p:extLst>
      <p:ext uri="{BB962C8B-B14F-4D97-AF65-F5344CB8AC3E}">
        <p14:creationId xmlns:p14="http://schemas.microsoft.com/office/powerpoint/2010/main" val="1062915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Aangepaste indelin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l="-268" r="-1" b="10256"/>
          <a:stretch/>
        </p:blipFill>
        <p:spPr>
          <a:xfrm>
            <a:off x="-32659" y="0"/>
            <a:ext cx="12226835" cy="6858000"/>
          </a:xfrm>
          <a:prstGeom prst="rect">
            <a:avLst/>
          </a:prstGeom>
        </p:spPr>
      </p:pic>
      <p:sp>
        <p:nvSpPr>
          <p:cNvPr id="6" name="Rechthoek 5"/>
          <p:cNvSpPr/>
          <p:nvPr/>
        </p:nvSpPr>
        <p:spPr>
          <a:xfrm>
            <a:off x="0" y="6316974"/>
            <a:ext cx="12194176"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8"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a:solidFill>
                  <a:schemeClr val="bg1"/>
                </a:solidFill>
                <a:latin typeface="Verdana" charset="0"/>
                <a:ea typeface="Verdana" charset="0"/>
                <a:cs typeface="Verdana" charset="0"/>
              </a:defRPr>
            </a:lvl1pPr>
          </a:lstStyle>
          <a:p>
            <a:fld id="{E0AE1164-1BD5-DA4B-AAEA-67FC200A7D83}" type="slidenum">
              <a:rPr lang="nl-NL" smtClean="0"/>
              <a:pPr/>
              <a:t>‹nr.›</a:t>
            </a:fld>
            <a:endParaRPr lang="nl-NL" dirty="0"/>
          </a:p>
        </p:txBody>
      </p:sp>
      <p:pic>
        <p:nvPicPr>
          <p:cNvPr id="12" name="Afbeelding 11"/>
          <p:cNvPicPr>
            <a:picLocks noChangeAspect="1"/>
          </p:cNvPicPr>
          <p:nvPr/>
        </p:nvPicPr>
        <p:blipFill>
          <a:blip r:embed="rId3"/>
          <a:stretch>
            <a:fillRect/>
          </a:stretch>
        </p:blipFill>
        <p:spPr>
          <a:xfrm>
            <a:off x="838201" y="6484937"/>
            <a:ext cx="4230651" cy="236538"/>
          </a:xfrm>
          <a:prstGeom prst="rect">
            <a:avLst/>
          </a:prstGeom>
        </p:spPr>
      </p:pic>
    </p:spTree>
    <p:extLst>
      <p:ext uri="{BB962C8B-B14F-4D97-AF65-F5344CB8AC3E}">
        <p14:creationId xmlns:p14="http://schemas.microsoft.com/office/powerpoint/2010/main" val="31778677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Aangepaste indelin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l="-268" r="27851" b="10256"/>
          <a:stretch/>
        </p:blipFill>
        <p:spPr>
          <a:xfrm>
            <a:off x="277586" y="310243"/>
            <a:ext cx="7429503" cy="5769953"/>
          </a:xfrm>
          <a:prstGeom prst="rect">
            <a:avLst/>
          </a:prstGeom>
        </p:spPr>
      </p:pic>
      <p:sp>
        <p:nvSpPr>
          <p:cNvPr id="9" name="Rechthoek 8"/>
          <p:cNvSpPr/>
          <p:nvPr/>
        </p:nvSpPr>
        <p:spPr>
          <a:xfrm>
            <a:off x="0" y="6316974"/>
            <a:ext cx="12180317"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8"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a:solidFill>
                  <a:schemeClr val="bg1"/>
                </a:solidFill>
                <a:latin typeface="Verdana" charset="0"/>
                <a:ea typeface="Verdana" charset="0"/>
                <a:cs typeface="Verdana" charset="0"/>
              </a:defRPr>
            </a:lvl1pPr>
          </a:lstStyle>
          <a:p>
            <a:fld id="{E0AE1164-1BD5-DA4B-AAEA-67FC200A7D83}" type="slidenum">
              <a:rPr lang="nl-NL" smtClean="0"/>
              <a:pPr/>
              <a:t>‹nr.›</a:t>
            </a:fld>
            <a:endParaRPr lang="nl-NL" dirty="0"/>
          </a:p>
        </p:txBody>
      </p:sp>
      <p:pic>
        <p:nvPicPr>
          <p:cNvPr id="12" name="Afbeelding 11"/>
          <p:cNvPicPr>
            <a:picLocks noChangeAspect="1"/>
          </p:cNvPicPr>
          <p:nvPr/>
        </p:nvPicPr>
        <p:blipFill>
          <a:blip r:embed="rId3"/>
          <a:stretch>
            <a:fillRect/>
          </a:stretch>
        </p:blipFill>
        <p:spPr>
          <a:xfrm>
            <a:off x="838201" y="6484937"/>
            <a:ext cx="4230651" cy="236538"/>
          </a:xfrm>
          <a:prstGeom prst="rect">
            <a:avLst/>
          </a:prstGeom>
        </p:spPr>
      </p:pic>
      <p:pic>
        <p:nvPicPr>
          <p:cNvPr id="3" name="Afbeelding 2"/>
          <p:cNvPicPr>
            <a:picLocks noChangeAspect="1"/>
          </p:cNvPicPr>
          <p:nvPr/>
        </p:nvPicPr>
        <p:blipFill>
          <a:blip r:embed="rId4"/>
          <a:stretch>
            <a:fillRect/>
          </a:stretch>
        </p:blipFill>
        <p:spPr>
          <a:xfrm>
            <a:off x="8000761" y="342899"/>
            <a:ext cx="3859059" cy="2617683"/>
          </a:xfrm>
          <a:prstGeom prst="rect">
            <a:avLst/>
          </a:prstGeom>
        </p:spPr>
      </p:pic>
      <p:pic>
        <p:nvPicPr>
          <p:cNvPr id="4" name="Afbeelding 3"/>
          <p:cNvPicPr>
            <a:picLocks noChangeAspect="1"/>
          </p:cNvPicPr>
          <p:nvPr/>
        </p:nvPicPr>
        <p:blipFill>
          <a:blip r:embed="rId5"/>
          <a:stretch>
            <a:fillRect/>
          </a:stretch>
        </p:blipFill>
        <p:spPr>
          <a:xfrm>
            <a:off x="8008185" y="3229909"/>
            <a:ext cx="3859059" cy="2850287"/>
          </a:xfrm>
          <a:prstGeom prst="rect">
            <a:avLst/>
          </a:prstGeom>
        </p:spPr>
      </p:pic>
    </p:spTree>
    <p:extLst>
      <p:ext uri="{BB962C8B-B14F-4D97-AF65-F5344CB8AC3E}">
        <p14:creationId xmlns:p14="http://schemas.microsoft.com/office/powerpoint/2010/main" val="20906100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Aangepaste indeling">
    <p:spTree>
      <p:nvGrpSpPr>
        <p:cNvPr id="1" name=""/>
        <p:cNvGrpSpPr/>
        <p:nvPr/>
      </p:nvGrpSpPr>
      <p:grpSpPr>
        <a:xfrm>
          <a:off x="0" y="0"/>
          <a:ext cx="0" cy="0"/>
          <a:chOff x="0" y="0"/>
          <a:chExt cx="0" cy="0"/>
        </a:xfrm>
      </p:grpSpPr>
      <p:sp>
        <p:nvSpPr>
          <p:cNvPr id="5" name="Rechthoek 4"/>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5174475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el en subtitel">
    <p:spTree>
      <p:nvGrpSpPr>
        <p:cNvPr id="1" name=""/>
        <p:cNvGrpSpPr/>
        <p:nvPr/>
      </p:nvGrpSpPr>
      <p:grpSpPr>
        <a:xfrm>
          <a:off x="0" y="0"/>
          <a:ext cx="0" cy="0"/>
          <a:chOff x="0" y="0"/>
          <a:chExt cx="0" cy="0"/>
        </a:xfrm>
      </p:grpSpPr>
      <p:sp>
        <p:nvSpPr>
          <p:cNvPr id="31" name="Rectangle 30"/>
          <p:cNvSpPr/>
          <p:nvPr userDrawn="1"/>
        </p:nvSpPr>
        <p:spPr>
          <a:xfrm>
            <a:off x="0" y="5776144"/>
            <a:ext cx="12192000" cy="976015"/>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a:stretch>
            <a:fillRect/>
          </a:stretch>
        </p:blipFill>
        <p:spPr>
          <a:xfrm>
            <a:off x="609601" y="1136253"/>
            <a:ext cx="3983900" cy="1530913"/>
          </a:xfrm>
          <a:prstGeom prst="rect">
            <a:avLst/>
          </a:prstGeom>
        </p:spPr>
      </p:pic>
      <p:sp>
        <p:nvSpPr>
          <p:cNvPr id="19" name="Rectangle 18"/>
          <p:cNvSpPr/>
          <p:nvPr userDrawn="1"/>
        </p:nvSpPr>
        <p:spPr>
          <a:xfrm>
            <a:off x="0" y="3253954"/>
            <a:ext cx="12192000" cy="1715186"/>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Rectangle 19"/>
          <p:cNvSpPr/>
          <p:nvPr userDrawn="1"/>
        </p:nvSpPr>
        <p:spPr>
          <a:xfrm>
            <a:off x="-28949" y="4947424"/>
            <a:ext cx="12220948" cy="13841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9600" y="5023401"/>
            <a:ext cx="10972797" cy="752743"/>
          </a:xfrm>
          <a:prstGeom prst="rect">
            <a:avLst/>
          </a:prstGeom>
        </p:spPr>
        <p:txBody>
          <a:bodyPr anchor="b" anchorCtr="0">
            <a:noAutofit/>
          </a:bodyPr>
          <a:lstStyle>
            <a:lvl1pPr>
              <a:lnSpc>
                <a:spcPct val="100000"/>
              </a:lnSpc>
              <a:defRPr sz="4000" spc="-80" baseline="0">
                <a:solidFill>
                  <a:schemeClr val="bg1"/>
                </a:solidFill>
              </a:defRPr>
            </a:lvl1pPr>
          </a:lstStyle>
          <a:p>
            <a:r>
              <a:rPr lang="nl-BE" dirty="0"/>
              <a:t>Voeg een titel toe</a:t>
            </a:r>
            <a:endParaRPr lang="en-US" dirty="0"/>
          </a:p>
        </p:txBody>
      </p:sp>
      <p:sp>
        <p:nvSpPr>
          <p:cNvPr id="3" name="Subtitle 2"/>
          <p:cNvSpPr>
            <a:spLocks noGrp="1"/>
          </p:cNvSpPr>
          <p:nvPr>
            <p:ph type="subTitle" idx="1" hasCustomPrompt="1"/>
          </p:nvPr>
        </p:nvSpPr>
        <p:spPr>
          <a:xfrm>
            <a:off x="609600" y="5700153"/>
            <a:ext cx="10972797" cy="484791"/>
          </a:xfrm>
          <a:prstGeom prst="rect">
            <a:avLst/>
          </a:prstGeom>
        </p:spPr>
        <p:txBody>
          <a:bodyPr vert="horz" lIns="91440" tIns="45720" rIns="91440" bIns="45720" rtlCol="0" anchor="b" anchorCtr="0">
            <a:noAutofit/>
          </a:bodyPr>
          <a:lstStyle>
            <a:lvl1pPr>
              <a:defRPr lang="en-US" sz="2400" cap="none" spc="-80" baseline="0" dirty="0">
                <a:solidFill>
                  <a:schemeClr val="bg1"/>
                </a:solidFill>
                <a:latin typeface="Ubuntu"/>
                <a:ea typeface="+mj-ea"/>
                <a:cs typeface="Ubuntu"/>
              </a:defRPr>
            </a:lvl1pPr>
          </a:lstStyle>
          <a:p>
            <a:pPr lvl="0">
              <a:lnSpc>
                <a:spcPct val="100000"/>
              </a:lnSpc>
              <a:spcBef>
                <a:spcPct val="0"/>
              </a:spcBef>
            </a:pPr>
            <a:r>
              <a:rPr lang="nl-BE" dirty="0"/>
              <a:t>Plaats voor een subtitel</a:t>
            </a:r>
            <a:endParaRPr lang="en-US" dirty="0"/>
          </a:p>
        </p:txBody>
      </p:sp>
    </p:spTree>
    <p:extLst>
      <p:ext uri="{BB962C8B-B14F-4D97-AF65-F5344CB8AC3E}">
        <p14:creationId xmlns:p14="http://schemas.microsoft.com/office/powerpoint/2010/main" val="332039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inhou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152718"/>
            <a:ext cx="10972797" cy="1371600"/>
          </a:xfrm>
          <a:prstGeom prst="rect">
            <a:avLst/>
          </a:prstGeom>
        </p:spPr>
        <p:txBody>
          <a:bodyPr anchor="b" anchorCtr="0"/>
          <a:lstStyle/>
          <a:p>
            <a:r>
              <a:rPr lang="nl-BE" dirty="0"/>
              <a:t>Titel toevoegen</a:t>
            </a:r>
            <a:endParaRPr lang="en-US" dirty="0"/>
          </a:p>
        </p:txBody>
      </p:sp>
      <p:sp>
        <p:nvSpPr>
          <p:cNvPr id="3" name="Content Placeholder 2"/>
          <p:cNvSpPr>
            <a:spLocks noGrp="1"/>
          </p:cNvSpPr>
          <p:nvPr>
            <p:ph idx="1" hasCustomPrompt="1"/>
          </p:nvPr>
        </p:nvSpPr>
        <p:spPr>
          <a:xfrm>
            <a:off x="609600" y="1752601"/>
            <a:ext cx="10972800" cy="4373563"/>
          </a:xfrm>
          <a:prstGeom prst="rect">
            <a:avLst/>
          </a:prstGeom>
        </p:spPr>
        <p:txBody>
          <a:bodyPr/>
          <a:lstStyle>
            <a:lvl1pPr>
              <a:defRPr sz="2800" b="0"/>
            </a:lvl1pPr>
            <a:lvl2pPr>
              <a:buClr>
                <a:srgbClr val="E85E00"/>
              </a:buClr>
              <a:defRPr sz="2800" b="0"/>
            </a:lvl2pPr>
            <a:lvl3pPr>
              <a:buClr>
                <a:srgbClr val="E85E00"/>
              </a:buClr>
              <a:defRPr sz="2400" b="0"/>
            </a:lvl3pPr>
            <a:lvl4pPr>
              <a:buClr>
                <a:srgbClr val="E85E00"/>
              </a:buClr>
              <a:defRPr sz="2400" b="0"/>
            </a:lvl4pPr>
            <a:lvl5pPr>
              <a:buClr>
                <a:srgbClr val="E85E00"/>
              </a:buClr>
              <a:defRPr sz="2400" b="0"/>
            </a:lvl5pPr>
          </a:lstStyle>
          <a:p>
            <a:pPr lvl="0"/>
            <a:r>
              <a:rPr lang="nl-BE" dirty="0"/>
              <a:t>Inhoud</a:t>
            </a:r>
          </a:p>
          <a:p>
            <a:pPr lvl="1"/>
            <a:r>
              <a:rPr lang="nl-BE" dirty="0"/>
              <a:t>Tweede level</a:t>
            </a:r>
          </a:p>
          <a:p>
            <a:pPr lvl="2"/>
            <a:r>
              <a:rPr lang="nl-BE" dirty="0"/>
              <a:t>Derde level</a:t>
            </a:r>
          </a:p>
          <a:p>
            <a:pPr lvl="3"/>
            <a:r>
              <a:rPr lang="nl-BE" dirty="0"/>
              <a:t>Vierde level</a:t>
            </a:r>
          </a:p>
          <a:p>
            <a:pPr lvl="4"/>
            <a:r>
              <a:rPr lang="nl-BE" dirty="0"/>
              <a:t>Vijfde level</a:t>
            </a:r>
            <a:endParaRPr lang="en-US" dirty="0"/>
          </a:p>
        </p:txBody>
      </p:sp>
      <p:sp>
        <p:nvSpPr>
          <p:cNvPr id="13"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4"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5" name="TextBox 14"/>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21" name="Rectangle 20"/>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88149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13" name="Rectangle 12"/>
          <p:cNvSpPr/>
          <p:nvPr userDrawn="1"/>
        </p:nvSpPr>
        <p:spPr>
          <a:xfrm>
            <a:off x="0" y="5776144"/>
            <a:ext cx="12192000" cy="976015"/>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a:stretch>
            <a:fillRect/>
          </a:stretch>
        </p:blipFill>
        <p:spPr>
          <a:xfrm>
            <a:off x="609601" y="1136253"/>
            <a:ext cx="3983900" cy="1530913"/>
          </a:xfrm>
          <a:prstGeom prst="rect">
            <a:avLst/>
          </a:prstGeom>
        </p:spPr>
      </p:pic>
      <p:sp>
        <p:nvSpPr>
          <p:cNvPr id="19" name="Rectangle 18"/>
          <p:cNvSpPr/>
          <p:nvPr userDrawn="1"/>
        </p:nvSpPr>
        <p:spPr>
          <a:xfrm>
            <a:off x="0" y="3253954"/>
            <a:ext cx="12192000" cy="1715186"/>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Rectangle 19"/>
          <p:cNvSpPr/>
          <p:nvPr userDrawn="1"/>
        </p:nvSpPr>
        <p:spPr>
          <a:xfrm>
            <a:off x="-28949" y="4947424"/>
            <a:ext cx="12220948" cy="1024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9600" y="5023401"/>
            <a:ext cx="10972797" cy="752743"/>
          </a:xfrm>
          <a:prstGeom prst="rect">
            <a:avLst/>
          </a:prstGeom>
        </p:spPr>
        <p:txBody>
          <a:bodyPr anchor="b" anchorCtr="0">
            <a:noAutofit/>
          </a:bodyPr>
          <a:lstStyle>
            <a:lvl1pPr>
              <a:lnSpc>
                <a:spcPct val="100000"/>
              </a:lnSpc>
              <a:defRPr sz="4000" spc="-80" baseline="0">
                <a:solidFill>
                  <a:schemeClr val="bg1"/>
                </a:solidFill>
              </a:defRPr>
            </a:lvl1pPr>
          </a:lstStyle>
          <a:p>
            <a:r>
              <a:rPr lang="nl-BE" dirty="0"/>
              <a:t>Voeg een titel toe</a:t>
            </a:r>
            <a:endParaRPr lang="en-US" dirty="0"/>
          </a:p>
        </p:txBody>
      </p:sp>
    </p:spTree>
    <p:extLst>
      <p:ext uri="{BB962C8B-B14F-4D97-AF65-F5344CB8AC3E}">
        <p14:creationId xmlns:p14="http://schemas.microsoft.com/office/powerpoint/2010/main" val="1434955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spTree>
      <p:nvGrpSpPr>
        <p:cNvPr id="1" name=""/>
        <p:cNvGrpSpPr/>
        <p:nvPr/>
      </p:nvGrpSpPr>
      <p:grpSpPr>
        <a:xfrm>
          <a:off x="0" y="0"/>
          <a:ext cx="0" cy="0"/>
          <a:chOff x="0" y="0"/>
          <a:chExt cx="0" cy="0"/>
        </a:xfrm>
      </p:grpSpPr>
      <p:sp>
        <p:nvSpPr>
          <p:cNvPr id="11" name="Picture Placeholder 2"/>
          <p:cNvSpPr>
            <a:spLocks noGrp="1"/>
          </p:cNvSpPr>
          <p:nvPr>
            <p:ph type="pic" idx="1" hasCustomPrompt="1"/>
          </p:nvPr>
        </p:nvSpPr>
        <p:spPr>
          <a:xfrm>
            <a:off x="-1" y="0"/>
            <a:ext cx="12192001" cy="5199812"/>
          </a:xfrm>
          <a:prstGeom prst="rect">
            <a:avLst/>
          </a:prstGeom>
          <a:solidFill>
            <a:schemeClr val="bg1">
              <a:lumMod val="75000"/>
            </a:schemeClr>
          </a:solidFill>
        </p:spPr>
        <p:txBody>
          <a:bodyPr/>
          <a:lstStyle>
            <a:lvl1pPr marL="0" indent="0">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566815"/>
            <a:ext cx="10871200" cy="631024"/>
          </a:xfrm>
          <a:prstGeom prst="rect">
            <a:avLst/>
          </a:prstGeom>
        </p:spPr>
        <p:txBody>
          <a:bodyPr>
            <a:noAutofit/>
          </a:bodyPr>
          <a:lstStyle>
            <a:lvl1pPr>
              <a:defRPr lang="en-US" sz="3200" cap="all" dirty="0"/>
            </a:lvl1pPr>
          </a:lstStyle>
          <a:p>
            <a:pPr marL="0" lvl="0"/>
            <a:r>
              <a:rPr lang="nl-BE" dirty="0"/>
              <a:t>Titel afbeelding</a:t>
            </a:r>
            <a:endParaRPr lang="en-US" dirty="0"/>
          </a:p>
        </p:txBody>
      </p:sp>
      <p:sp>
        <p:nvSpPr>
          <p:cNvPr id="7" name="TextBox 6"/>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9" name="Rectangle 8"/>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0679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en beschrijvin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09600" y="5918690"/>
            <a:ext cx="10871200" cy="355824"/>
          </a:xfrm>
          <a:prstGeom prst="rect">
            <a:avLst/>
          </a:prstGeo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a:t>Beschrijving</a:t>
            </a:r>
          </a:p>
        </p:txBody>
      </p:sp>
      <p:sp>
        <p:nvSpPr>
          <p:cNvPr id="11" name="Picture Placeholder 2"/>
          <p:cNvSpPr>
            <a:spLocks noGrp="1"/>
          </p:cNvSpPr>
          <p:nvPr>
            <p:ph type="pic" idx="1" hasCustomPrompt="1"/>
          </p:nvPr>
        </p:nvSpPr>
        <p:spPr>
          <a:xfrm>
            <a:off x="-1" y="0"/>
            <a:ext cx="12192001" cy="5199812"/>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382268"/>
            <a:ext cx="10871200" cy="631024"/>
          </a:xfrm>
          <a:prstGeom prst="rect">
            <a:avLst/>
          </a:prstGeom>
        </p:spPr>
        <p:txBody>
          <a:bodyPr>
            <a:noAutofit/>
          </a:bodyPr>
          <a:lstStyle>
            <a:lvl1pPr>
              <a:defRPr lang="en-US" sz="3200" cap="all" baseline="0" dirty="0"/>
            </a:lvl1pPr>
          </a:lstStyle>
          <a:p>
            <a:pPr marL="0" lvl="0"/>
            <a:r>
              <a:rPr lang="nl-BE" dirty="0"/>
              <a:t>Titel afbeelding</a:t>
            </a:r>
            <a:endParaRPr lang="en-US" dirty="0"/>
          </a:p>
        </p:txBody>
      </p:sp>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3" name="Rectangle 1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id afbeeldingen met titel">
    <p:spTree>
      <p:nvGrpSpPr>
        <p:cNvPr id="1" name=""/>
        <p:cNvGrpSpPr/>
        <p:nvPr/>
      </p:nvGrpSpPr>
      <p:grpSpPr>
        <a:xfrm>
          <a:off x="0" y="0"/>
          <a:ext cx="0" cy="0"/>
          <a:chOff x="0" y="0"/>
          <a:chExt cx="0" cy="0"/>
        </a:xfrm>
      </p:grpSpPr>
      <p:sp>
        <p:nvSpPr>
          <p:cNvPr id="11" name="Picture Placeholder 2"/>
          <p:cNvSpPr>
            <a:spLocks noGrp="1"/>
          </p:cNvSpPr>
          <p:nvPr>
            <p:ph type="pic" idx="1" hasCustomPrompt="1"/>
          </p:nvPr>
        </p:nvSpPr>
        <p:spPr>
          <a:xfrm>
            <a:off x="0" y="0"/>
            <a:ext cx="6032136" cy="5199812"/>
          </a:xfrm>
          <a:prstGeom prst="rect">
            <a:avLst/>
          </a:prstGeom>
          <a:solidFill>
            <a:schemeClr val="bg1">
              <a:lumMod val="75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566815"/>
            <a:ext cx="10871200" cy="631024"/>
          </a:xfrm>
          <a:prstGeom prst="rect">
            <a:avLst/>
          </a:prstGeom>
        </p:spPr>
        <p:txBody>
          <a:bodyPr>
            <a:noAutofit/>
          </a:bodyPr>
          <a:lstStyle>
            <a:lvl1pPr>
              <a:defRPr lang="en-US" sz="3200" cap="all" dirty="0"/>
            </a:lvl1pPr>
          </a:lstStyle>
          <a:p>
            <a:pPr marL="0" lvl="0"/>
            <a:r>
              <a:rPr lang="nl-BE" dirty="0"/>
              <a:t>Titel afbeelding</a:t>
            </a:r>
            <a:endParaRPr lang="en-US" dirty="0"/>
          </a:p>
        </p:txBody>
      </p:sp>
      <p:sp>
        <p:nvSpPr>
          <p:cNvPr id="7" name="TextBox 6"/>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9" name="Rectangle 8"/>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Picture Placeholder 2"/>
          <p:cNvSpPr>
            <a:spLocks noGrp="1"/>
          </p:cNvSpPr>
          <p:nvPr>
            <p:ph type="pic" idx="10" hasCustomPrompt="1"/>
          </p:nvPr>
        </p:nvSpPr>
        <p:spPr>
          <a:xfrm>
            <a:off x="6189054" y="0"/>
            <a:ext cx="6002945" cy="2557484"/>
          </a:xfrm>
          <a:prstGeom prst="rect">
            <a:avLst/>
          </a:prstGeom>
          <a:solidFill>
            <a:schemeClr val="bg1">
              <a:lumMod val="65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3" name="Picture Placeholder 2"/>
          <p:cNvSpPr>
            <a:spLocks noGrp="1"/>
          </p:cNvSpPr>
          <p:nvPr>
            <p:ph type="pic" idx="11" hasCustomPrompt="1"/>
          </p:nvPr>
        </p:nvSpPr>
        <p:spPr>
          <a:xfrm>
            <a:off x="6189053" y="2675173"/>
            <a:ext cx="6002947" cy="2524639"/>
          </a:xfrm>
          <a:prstGeom prst="rect">
            <a:avLst/>
          </a:prstGeom>
          <a:solidFill>
            <a:schemeClr val="bg1">
              <a:lumMod val="50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Tree>
    <p:extLst>
      <p:ext uri="{BB962C8B-B14F-4D97-AF65-F5344CB8AC3E}">
        <p14:creationId xmlns:p14="http://schemas.microsoft.com/office/powerpoint/2010/main" val="47079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1_Aangepaste indeling">
    <p:spTree>
      <p:nvGrpSpPr>
        <p:cNvPr id="1" name=""/>
        <p:cNvGrpSpPr/>
        <p:nvPr/>
      </p:nvGrpSpPr>
      <p:grpSpPr>
        <a:xfrm>
          <a:off x="0" y="0"/>
          <a:ext cx="0" cy="0"/>
          <a:chOff x="0" y="0"/>
          <a:chExt cx="0" cy="0"/>
        </a:xfrm>
      </p:grpSpPr>
      <p:sp>
        <p:nvSpPr>
          <p:cNvPr id="7" name="Rechthoek 6"/>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jdelijke aanduiding voor titel 1"/>
          <p:cNvSpPr>
            <a:spLocks noGrp="1"/>
          </p:cNvSpPr>
          <p:nvPr>
            <p:ph type="title"/>
          </p:nvPr>
        </p:nvSpPr>
        <p:spPr>
          <a:xfrm>
            <a:off x="541867" y="2425703"/>
            <a:ext cx="10515600" cy="457199"/>
          </a:xfrm>
          <a:prstGeom prst="rect">
            <a:avLst/>
          </a:prstGeom>
        </p:spPr>
        <p:txBody>
          <a:bodyPr vert="horz" lIns="91440" tIns="45720" rIns="91440" bIns="45720" rtlCol="0" anchor="ctr">
            <a:normAutofit/>
          </a:bodyPr>
          <a:lstStyle>
            <a:lvl1pPr>
              <a:defRPr sz="2100" b="1">
                <a:solidFill>
                  <a:schemeClr val="bg1"/>
                </a:solidFill>
                <a:latin typeface="Verdana" charset="0"/>
                <a:ea typeface="Verdana" charset="0"/>
                <a:cs typeface="Verdana" charset="0"/>
              </a:defRPr>
            </a:lvl1pPr>
          </a:lstStyle>
          <a:p>
            <a:r>
              <a:rPr lang="en-US"/>
              <a:t>Click to edit Master title style</a:t>
            </a:r>
            <a:endParaRPr lang="nl-NL" dirty="0"/>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lang="nl-NL" sz="1650" u="none" baseline="0" smtClean="0">
                <a:solidFill>
                  <a:schemeClr val="bg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nl-NL" dirty="0"/>
              <a:t>Hoofdtekst - niveau één</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nl-NL" dirty="0"/>
          </a:p>
        </p:txBody>
      </p:sp>
      <p:pic>
        <p:nvPicPr>
          <p:cNvPr id="8" name="Afbeelding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189344782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id afbeeldingen met titel en beschrijvin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09600" y="5918690"/>
            <a:ext cx="10871200" cy="355824"/>
          </a:xfrm>
          <a:prstGeom prst="rect">
            <a:avLst/>
          </a:prstGeo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a:t>Beschrijving</a:t>
            </a:r>
          </a:p>
        </p:txBody>
      </p:sp>
      <p:sp>
        <p:nvSpPr>
          <p:cNvPr id="11" name="Picture Placeholder 2"/>
          <p:cNvSpPr>
            <a:spLocks noGrp="1"/>
          </p:cNvSpPr>
          <p:nvPr>
            <p:ph type="pic" idx="1" hasCustomPrompt="1"/>
          </p:nvPr>
        </p:nvSpPr>
        <p:spPr>
          <a:xfrm>
            <a:off x="6189055" y="0"/>
            <a:ext cx="6002947" cy="5199812"/>
          </a:xfrm>
          <a:prstGeom prst="rect">
            <a:avLst/>
          </a:prstGeom>
          <a:solidFill>
            <a:schemeClr val="bg1">
              <a:lumMod val="6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382268"/>
            <a:ext cx="10871200" cy="631024"/>
          </a:xfrm>
          <a:prstGeom prst="rect">
            <a:avLst/>
          </a:prstGeom>
        </p:spPr>
        <p:txBody>
          <a:bodyPr>
            <a:noAutofit/>
          </a:bodyPr>
          <a:lstStyle>
            <a:lvl1pPr>
              <a:defRPr lang="en-US" sz="3200" cap="all" baseline="0" dirty="0"/>
            </a:lvl1pPr>
          </a:lstStyle>
          <a:p>
            <a:pPr marL="0" lvl="0"/>
            <a:r>
              <a:rPr lang="nl-BE" dirty="0"/>
              <a:t>Titel afbeelding</a:t>
            </a:r>
            <a:endParaRPr lang="en-US" dirty="0"/>
          </a:p>
        </p:txBody>
      </p:sp>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3" name="Rectangle 1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Picture Placeholder 2"/>
          <p:cNvSpPr>
            <a:spLocks noGrp="1"/>
          </p:cNvSpPr>
          <p:nvPr>
            <p:ph type="pic" idx="10" hasCustomPrompt="1"/>
          </p:nvPr>
        </p:nvSpPr>
        <p:spPr>
          <a:xfrm>
            <a:off x="-3650" y="0"/>
            <a:ext cx="6035785" cy="5199812"/>
          </a:xfrm>
          <a:prstGeom prst="rect">
            <a:avLst/>
          </a:prstGeom>
          <a:solidFill>
            <a:schemeClr val="bg1">
              <a:lumMod val="7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Tree>
    <p:extLst>
      <p:ext uri="{BB962C8B-B14F-4D97-AF65-F5344CB8AC3E}">
        <p14:creationId xmlns:p14="http://schemas.microsoft.com/office/powerpoint/2010/main" val="754039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pmerking">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0" name="Text Placeholder 9"/>
          <p:cNvSpPr>
            <a:spLocks noGrp="1"/>
          </p:cNvSpPr>
          <p:nvPr>
            <p:ph type="body" sz="quarter" idx="10" hasCustomPrompt="1"/>
          </p:nvPr>
        </p:nvSpPr>
        <p:spPr>
          <a:xfrm>
            <a:off x="609601" y="3512504"/>
            <a:ext cx="10972799" cy="2561912"/>
          </a:xfrm>
          <a:prstGeom prst="rect">
            <a:avLst/>
          </a:prstGeom>
        </p:spPr>
        <p:txBody>
          <a:bodyPr anchor="b" anchorCtr="0"/>
          <a:lstStyle>
            <a:lvl1pPr>
              <a:defRPr lang="en-US" sz="2400" b="0" dirty="0"/>
            </a:lvl1pPr>
          </a:lstStyle>
          <a:p>
            <a:pPr lvl="0"/>
            <a:r>
              <a:rPr lang="nl-BE" dirty="0"/>
              <a:t>Plaats voor tekst</a:t>
            </a:r>
            <a:endParaRPr lang="en-US" dirty="0"/>
          </a:p>
        </p:txBody>
      </p:sp>
      <p:pic>
        <p:nvPicPr>
          <p:cNvPr id="7" name="Picture 6" descr="Circle-oranje.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2334" t="3438" r="2334" b="82168"/>
          <a:stretch/>
        </p:blipFill>
        <p:spPr>
          <a:xfrm>
            <a:off x="1" y="-1"/>
            <a:ext cx="12192001" cy="879302"/>
          </a:xfrm>
          <a:prstGeom prst="rect">
            <a:avLst/>
          </a:prstGeom>
        </p:spPr>
      </p:pic>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1" name="Rectangle 10"/>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248146" y="1"/>
            <a:ext cx="12440148" cy="879301"/>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p:cNvPicPr>
            <a:picLocks noChangeAspect="1"/>
          </p:cNvPicPr>
          <p:nvPr userDrawn="1"/>
        </p:nvPicPr>
        <p:blipFill rotWithShape="1">
          <a:blip r:embed="rId3"/>
          <a:srcRect l="3724" t="4078" r="3724" b="81682"/>
          <a:stretch/>
        </p:blipFill>
        <p:spPr>
          <a:xfrm>
            <a:off x="-1" y="-2"/>
            <a:ext cx="12192001" cy="879303"/>
          </a:xfrm>
          <a:prstGeom prst="rect">
            <a:avLst/>
          </a:prstGeom>
        </p:spPr>
      </p:pic>
      <p:sp>
        <p:nvSpPr>
          <p:cNvPr id="2" name="Rectangle 1"/>
          <p:cNvSpPr/>
          <p:nvPr userDrawn="1"/>
        </p:nvSpPr>
        <p:spPr>
          <a:xfrm>
            <a:off x="0" y="868353"/>
            <a:ext cx="12192003" cy="1717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44883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uze of andere mel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603713"/>
            <a:ext cx="10972800" cy="795756"/>
          </a:xfrm>
          <a:prstGeom prst="rect">
            <a:avLst/>
          </a:prstGeom>
        </p:spPr>
        <p:txBody>
          <a:bodyPr>
            <a:noAutofit/>
          </a:bodyPr>
          <a:lstStyle>
            <a:lvl1pPr>
              <a:defRPr sz="4800" cap="all" baseline="0">
                <a:solidFill>
                  <a:schemeClr val="tx1"/>
                </a:solidFill>
              </a:defRPr>
            </a:lvl1pPr>
          </a:lstStyle>
          <a:p>
            <a:r>
              <a:rPr lang="nl-BE" dirty="0"/>
              <a:t>PAUZE</a:t>
            </a:r>
            <a:endParaRPr lang="en-US" dirty="0"/>
          </a:p>
        </p:txBody>
      </p:sp>
      <p:pic>
        <p:nvPicPr>
          <p:cNvPr id="17" name="Picture 16" descr="Circle-oranje.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2334" t="3438" r="2334" b="11446"/>
          <a:stretch/>
        </p:blipFill>
        <p:spPr>
          <a:xfrm>
            <a:off x="1" y="-2"/>
            <a:ext cx="12192001" cy="5199813"/>
          </a:xfrm>
          <a:prstGeom prst="rect">
            <a:avLst/>
          </a:prstGeom>
        </p:spPr>
      </p:pic>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306533" y="-2"/>
            <a:ext cx="12498532" cy="5199813"/>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p:cNvPicPr>
            <a:picLocks noChangeAspect="1"/>
          </p:cNvPicPr>
          <p:nvPr userDrawn="1"/>
        </p:nvPicPr>
        <p:blipFill rotWithShape="1">
          <a:blip r:embed="rId3"/>
          <a:srcRect l="3724" t="4079" r="3724" b="11713"/>
          <a:stretch/>
        </p:blipFill>
        <p:spPr>
          <a:xfrm>
            <a:off x="-1" y="-2"/>
            <a:ext cx="12192001" cy="5199813"/>
          </a:xfrm>
          <a:prstGeom prst="rect">
            <a:avLst/>
          </a:prstGeom>
        </p:spPr>
      </p:pic>
      <p:sp>
        <p:nvSpPr>
          <p:cNvPr id="7" name="Rectangle 6"/>
          <p:cNvSpPr/>
          <p:nvPr userDrawn="1"/>
        </p:nvSpPr>
        <p:spPr>
          <a:xfrm>
            <a:off x="0" y="5170371"/>
            <a:ext cx="12192003" cy="1717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4216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jna leeg">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5" name="TextBox 4"/>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83471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liner">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5" name="TextBox 4"/>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9"/>
          <p:cNvSpPr>
            <a:spLocks noGrp="1"/>
          </p:cNvSpPr>
          <p:nvPr>
            <p:ph type="body" sz="quarter" idx="10" hasCustomPrompt="1"/>
          </p:nvPr>
        </p:nvSpPr>
        <p:spPr>
          <a:xfrm>
            <a:off x="609601" y="2394904"/>
            <a:ext cx="10972799" cy="1072196"/>
          </a:xfrm>
          <a:prstGeom prst="rect">
            <a:avLst/>
          </a:prstGeom>
        </p:spPr>
        <p:txBody>
          <a:bodyPr anchor="b" anchorCtr="0"/>
          <a:lstStyle>
            <a:lvl1pPr algn="ctr">
              <a:defRPr lang="en-US" sz="2400" b="0" dirty="0"/>
            </a:lvl1pPr>
          </a:lstStyle>
          <a:p>
            <a:pPr lvl="0"/>
            <a:r>
              <a:rPr lang="nl-BE" dirty="0"/>
              <a:t>Plaats voor tekst</a:t>
            </a:r>
            <a:endParaRPr lang="en-US" dirty="0"/>
          </a:p>
        </p:txBody>
      </p:sp>
    </p:spTree>
    <p:extLst>
      <p:ext uri="{BB962C8B-B14F-4D97-AF65-F5344CB8AC3E}">
        <p14:creationId xmlns:p14="http://schemas.microsoft.com/office/powerpoint/2010/main" val="8190692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Rectangle 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2_Aangepaste indeling">
    <p:spTree>
      <p:nvGrpSpPr>
        <p:cNvPr id="1" name=""/>
        <p:cNvGrpSpPr/>
        <p:nvPr/>
      </p:nvGrpSpPr>
      <p:grpSpPr>
        <a:xfrm>
          <a:off x="0" y="0"/>
          <a:ext cx="0" cy="0"/>
          <a:chOff x="0" y="0"/>
          <a:chExt cx="0" cy="0"/>
        </a:xfrm>
      </p:grpSpPr>
      <p:sp>
        <p:nvSpPr>
          <p:cNvPr id="7" name="Rechthoek 6"/>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tel 1"/>
          <p:cNvSpPr>
            <a:spLocks noGrp="1"/>
          </p:cNvSpPr>
          <p:nvPr>
            <p:ph type="title" hasCustomPrompt="1"/>
          </p:nvPr>
        </p:nvSpPr>
        <p:spPr>
          <a:xfrm>
            <a:off x="838200" y="893765"/>
            <a:ext cx="10515600" cy="752475"/>
          </a:xfrm>
          <a:prstGeom prst="rect">
            <a:avLst/>
          </a:prstGeom>
        </p:spPr>
        <p:txBody>
          <a:bodyPr/>
          <a:lstStyle>
            <a:lvl1pPr>
              <a:defRPr sz="2100" b="1">
                <a:solidFill>
                  <a:schemeClr val="bg1"/>
                </a:solidFill>
                <a:latin typeface="Verdana" charset="0"/>
                <a:ea typeface="Verdana" charset="0"/>
                <a:cs typeface="Verdana" charset="0"/>
              </a:defRPr>
            </a:lvl1pPr>
          </a:lstStyle>
          <a:p>
            <a:r>
              <a:rPr lang="nl-NL" dirty="0"/>
              <a:t>Inhoud</a:t>
            </a:r>
          </a:p>
        </p:txBody>
      </p:sp>
      <p:sp>
        <p:nvSpPr>
          <p:cNvPr id="6" name="Tijdelijke aanduiding voor inhoud 2"/>
          <p:cNvSpPr>
            <a:spLocks noGrp="1"/>
          </p:cNvSpPr>
          <p:nvPr>
            <p:ph idx="1"/>
          </p:nvPr>
        </p:nvSpPr>
        <p:spPr>
          <a:xfrm>
            <a:off x="838200" y="1825625"/>
            <a:ext cx="10515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8" name="Afbeelding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7638015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10" name="Rechthoek 9"/>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a:stretch>
            <a:fillRect/>
          </a:stretch>
        </p:blipFill>
        <p:spPr>
          <a:xfrm>
            <a:off x="838201" y="6484937"/>
            <a:ext cx="4230651" cy="236538"/>
          </a:xfrm>
          <a:prstGeom prst="rect">
            <a:avLst/>
          </a:prstGeom>
        </p:spPr>
      </p:pic>
      <p:sp>
        <p:nvSpPr>
          <p:cNvPr id="7" name="Tijdelijke aanduiding voor dianummer 2"/>
          <p:cNvSpPr>
            <a:spLocks noGrp="1"/>
          </p:cNvSpPr>
          <p:nvPr>
            <p:ph type="sldNum" sz="quarter" idx="10"/>
          </p:nvPr>
        </p:nvSpPr>
        <p:spPr>
          <a:xfrm>
            <a:off x="8610600" y="6356352"/>
            <a:ext cx="2743200" cy="365125"/>
          </a:xfrm>
          <a:prstGeom prst="rect">
            <a:avLst/>
          </a:prstGeom>
        </p:spPr>
        <p:txBody>
          <a:bodyPr/>
          <a:lstStyle>
            <a:lvl1pPr algn="r">
              <a:defRPr>
                <a:solidFill>
                  <a:schemeClr val="bg1"/>
                </a:solidFill>
              </a:defRPr>
            </a:lvl1pPr>
          </a:lstStyle>
          <a:p>
            <a:fld id="{E0AE1164-1BD5-DA4B-AAEA-67FC200A7D83}" type="slidenum">
              <a:rPr lang="nl-NL" smtClean="0"/>
              <a:pPr/>
              <a:t>‹nr.›</a:t>
            </a:fld>
            <a:endParaRPr lang="nl-NL" dirty="0"/>
          </a:p>
        </p:txBody>
      </p:sp>
      <p:sp>
        <p:nvSpPr>
          <p:cNvPr id="9" name="Tijdelijke aanduiding voor tekst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2" name="Title 1"/>
          <p:cNvSpPr>
            <a:spLocks noGrp="1"/>
          </p:cNvSpPr>
          <p:nvPr>
            <p:ph type="title"/>
          </p:nvPr>
        </p:nvSpPr>
        <p:spPr>
          <a:xfrm>
            <a:off x="838200" y="365125"/>
            <a:ext cx="10515600" cy="1325563"/>
          </a:xfrm>
          <a:prstGeom prst="rect">
            <a:avLst/>
          </a:prstGeom>
        </p:spPr>
        <p:txBody>
          <a:bodyPr/>
          <a:lstStyle>
            <a:lvl1pPr>
              <a:defRPr baseline="0">
                <a:solidFill>
                  <a:schemeClr val="accent2"/>
                </a:solidFill>
              </a:defRPr>
            </a:lvl1pPr>
          </a:lstStyle>
          <a:p>
            <a:r>
              <a:rPr lang="en-US" dirty="0"/>
              <a:t>Click to edit Master title style</a:t>
            </a:r>
            <a:endParaRPr lang="nl-BE" dirty="0"/>
          </a:p>
        </p:txBody>
      </p:sp>
    </p:spTree>
    <p:extLst>
      <p:ext uri="{BB962C8B-B14F-4D97-AF65-F5344CB8AC3E}">
        <p14:creationId xmlns:p14="http://schemas.microsoft.com/office/powerpoint/2010/main" val="6707860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Aangepaste indeling">
    <p:spTree>
      <p:nvGrpSpPr>
        <p:cNvPr id="1" name=""/>
        <p:cNvGrpSpPr/>
        <p:nvPr/>
      </p:nvGrpSpPr>
      <p:grpSpPr>
        <a:xfrm>
          <a:off x="0" y="0"/>
          <a:ext cx="0" cy="0"/>
          <a:chOff x="0" y="0"/>
          <a:chExt cx="0" cy="0"/>
        </a:xfrm>
      </p:grpSpPr>
      <p:sp>
        <p:nvSpPr>
          <p:cNvPr id="12" name="Rechthoek 11"/>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7" name="Afbeelding 6"/>
          <p:cNvPicPr>
            <a:picLocks noChangeAspect="1"/>
          </p:cNvPicPr>
          <p:nvPr/>
        </p:nvPicPr>
        <p:blipFill>
          <a:blip r:embed="rId2"/>
          <a:stretch>
            <a:fillRect/>
          </a:stretch>
        </p:blipFill>
        <p:spPr>
          <a:xfrm>
            <a:off x="838201" y="6484937"/>
            <a:ext cx="4230651" cy="236538"/>
          </a:xfrm>
          <a:prstGeom prst="rect">
            <a:avLst/>
          </a:prstGeom>
        </p:spPr>
      </p:pic>
      <p:sp>
        <p:nvSpPr>
          <p:cNvPr id="8" name="Tijdelijke aanduiding voor dianummer 2"/>
          <p:cNvSpPr>
            <a:spLocks noGrp="1"/>
          </p:cNvSpPr>
          <p:nvPr>
            <p:ph type="sldNum" sz="quarter" idx="10"/>
          </p:nvPr>
        </p:nvSpPr>
        <p:spPr>
          <a:xfrm>
            <a:off x="8610600" y="6356352"/>
            <a:ext cx="2743200" cy="365125"/>
          </a:xfrm>
          <a:prstGeom prst="rect">
            <a:avLst/>
          </a:prstGeom>
        </p:spPr>
        <p:txBody>
          <a:bodyPr/>
          <a:lstStyle>
            <a:lvl1pPr algn="r">
              <a:defRPr>
                <a:solidFill>
                  <a:schemeClr val="bg1"/>
                </a:solidFill>
              </a:defRPr>
            </a:lvl1pPr>
          </a:lstStyle>
          <a:p>
            <a:fld id="{E0AE1164-1BD5-DA4B-AAEA-67FC200A7D83}" type="slidenum">
              <a:rPr lang="nl-NL" smtClean="0"/>
              <a:pPr/>
              <a:t>‹nr.›</a:t>
            </a:fld>
            <a:endParaRPr lang="nl-NL" dirty="0"/>
          </a:p>
        </p:txBody>
      </p:sp>
      <p:sp>
        <p:nvSpPr>
          <p:cNvPr id="9" name="Tijdelijke aanduiding voor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10" name="Tijdelijke aanduiding voor tekst 2"/>
          <p:cNvSpPr>
            <a:spLocks noGrp="1"/>
          </p:cNvSpPr>
          <p:nvPr>
            <p:ph idx="1" hasCustomPrompt="1"/>
          </p:nvPr>
        </p:nvSpPr>
        <p:spPr>
          <a:xfrm>
            <a:off x="838201" y="1832380"/>
            <a:ext cx="5187043"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1"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4952996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7_Aangepaste indeling">
    <p:spTree>
      <p:nvGrpSpPr>
        <p:cNvPr id="1" name=""/>
        <p:cNvGrpSpPr/>
        <p:nvPr/>
      </p:nvGrpSpPr>
      <p:grpSpPr>
        <a:xfrm>
          <a:off x="0" y="0"/>
          <a:ext cx="0" cy="0"/>
          <a:chOff x="0" y="0"/>
          <a:chExt cx="0" cy="0"/>
        </a:xfrm>
      </p:grpSpPr>
      <p:sp>
        <p:nvSpPr>
          <p:cNvPr id="9" name="Rechthoek 8"/>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a:stretch>
            <a:fillRect/>
          </a:stretch>
        </p:blipFill>
        <p:spPr>
          <a:xfrm>
            <a:off x="838201" y="6484937"/>
            <a:ext cx="4230651" cy="236538"/>
          </a:xfrm>
          <a:prstGeom prst="rect">
            <a:avLst/>
          </a:prstGeom>
        </p:spPr>
      </p:pic>
      <p:sp>
        <p:nvSpPr>
          <p:cNvPr id="7" name="Tijdelijke aanduiding voor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lvl1pPr>
              <a:defRPr baseline="0">
                <a:solidFill>
                  <a:srgbClr val="E85E00"/>
                </a:solidFill>
                <a:latin typeface="Verdana" charset="0"/>
                <a:ea typeface="Verdana" charset="0"/>
                <a:cs typeface="Verdana" charset="0"/>
              </a:defRPr>
            </a:lvl1pPr>
          </a:lstStyle>
          <a:p>
            <a:r>
              <a:rPr lang="en-US" dirty="0"/>
              <a:t>Click to edit Master title style</a:t>
            </a:r>
            <a:endParaRPr lang="nl-NL" dirty="0"/>
          </a:p>
        </p:txBody>
      </p:sp>
      <p:sp>
        <p:nvSpPr>
          <p:cNvPr id="8" name="Tijdelijke aanduiding voor tekst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18006888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_Aangepaste indeling">
    <p:spTree>
      <p:nvGrpSpPr>
        <p:cNvPr id="1" name=""/>
        <p:cNvGrpSpPr/>
        <p:nvPr/>
      </p:nvGrpSpPr>
      <p:grpSpPr>
        <a:xfrm>
          <a:off x="0" y="0"/>
          <a:ext cx="0" cy="0"/>
          <a:chOff x="0" y="0"/>
          <a:chExt cx="0" cy="0"/>
        </a:xfrm>
      </p:grpSpPr>
      <p:sp>
        <p:nvSpPr>
          <p:cNvPr id="11" name="Rechthoek 10"/>
          <p:cNvSpPr/>
          <p:nvPr/>
        </p:nvSpPr>
        <p:spPr>
          <a:xfrm>
            <a:off x="-16933" y="6316974"/>
            <a:ext cx="12208933"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7" name="Afbeelding 6"/>
          <p:cNvPicPr>
            <a:picLocks noChangeAspect="1"/>
          </p:cNvPicPr>
          <p:nvPr/>
        </p:nvPicPr>
        <p:blipFill>
          <a:blip r:embed="rId2"/>
          <a:stretch>
            <a:fillRect/>
          </a:stretch>
        </p:blipFill>
        <p:spPr>
          <a:xfrm>
            <a:off x="838201" y="6484937"/>
            <a:ext cx="4230651" cy="236538"/>
          </a:xfrm>
          <a:prstGeom prst="rect">
            <a:avLst/>
          </a:prstGeom>
        </p:spPr>
      </p:pic>
      <p:sp>
        <p:nvSpPr>
          <p:cNvPr id="8" name="Tijdelijke aanduiding voor titel 1"/>
          <p:cNvSpPr>
            <a:spLocks noGrp="1"/>
          </p:cNvSpPr>
          <p:nvPr>
            <p:ph type="title"/>
          </p:nvPr>
        </p:nvSpPr>
        <p:spPr>
          <a:xfrm>
            <a:off x="838201" y="365127"/>
            <a:ext cx="10525148"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9" name="Tijdelijke aanduiding voor tekst 2"/>
          <p:cNvSpPr>
            <a:spLocks noGrp="1"/>
          </p:cNvSpPr>
          <p:nvPr>
            <p:ph idx="1" hasCustomPrompt="1"/>
          </p:nvPr>
        </p:nvSpPr>
        <p:spPr>
          <a:xfrm>
            <a:off x="838201" y="1832380"/>
            <a:ext cx="5187043"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5663960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angepaste indeling">
    <p:spTree>
      <p:nvGrpSpPr>
        <p:cNvPr id="1" name=""/>
        <p:cNvGrpSpPr/>
        <p:nvPr/>
      </p:nvGrpSpPr>
      <p:grpSpPr>
        <a:xfrm>
          <a:off x="0" y="0"/>
          <a:ext cx="0" cy="0"/>
          <a:chOff x="0" y="0"/>
          <a:chExt cx="0" cy="0"/>
        </a:xfrm>
      </p:grpSpPr>
      <p:sp>
        <p:nvSpPr>
          <p:cNvPr id="9" name="Rechthoek 8"/>
          <p:cNvSpPr/>
          <p:nvPr/>
        </p:nvSpPr>
        <p:spPr>
          <a:xfrm>
            <a:off x="8068821" y="-26760"/>
            <a:ext cx="4123179" cy="687968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8" name="Afbeelding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755" y="0"/>
            <a:ext cx="6858000" cy="6858000"/>
          </a:xfrm>
          <a:prstGeom prst="rect">
            <a:avLst/>
          </a:prstGeom>
        </p:spPr>
      </p:pic>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solidFill>
                  <a:srgbClr val="E85E00"/>
                </a:solidFill>
                <a:latin typeface="Verdana" charset="0"/>
                <a:ea typeface="Verdana" charset="0"/>
                <a:cs typeface="Verdana" charset="0"/>
              </a:defRPr>
            </a:lvl1pPr>
          </a:lstStyle>
          <a:p>
            <a:r>
              <a:rPr lang="en-US" dirty="0"/>
              <a:t>Click to edit Master title style</a:t>
            </a:r>
            <a:endParaRPr lang="nl-NL" dirty="0"/>
          </a:p>
        </p:txBody>
      </p:sp>
      <p:sp>
        <p:nvSpPr>
          <p:cNvPr id="7" name="Tijdelijke aanduiding voor tekst 2"/>
          <p:cNvSpPr>
            <a:spLocks noGrp="1"/>
          </p:cNvSpPr>
          <p:nvPr>
            <p:ph idx="1" hasCustomPrompt="1"/>
          </p:nvPr>
        </p:nvSpPr>
        <p:spPr>
          <a:xfrm>
            <a:off x="838201" y="1825625"/>
            <a:ext cx="6738257"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8337389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angepaste indeling">
    <p:spTree>
      <p:nvGrpSpPr>
        <p:cNvPr id="1" name=""/>
        <p:cNvGrpSpPr/>
        <p:nvPr/>
      </p:nvGrpSpPr>
      <p:grpSpPr>
        <a:xfrm>
          <a:off x="0" y="0"/>
          <a:ext cx="0" cy="0"/>
          <a:chOff x="0" y="0"/>
          <a:chExt cx="0" cy="0"/>
        </a:xfrm>
      </p:grpSpPr>
      <p:pic>
        <p:nvPicPr>
          <p:cNvPr id="5" name="Afbeelding 4"/>
          <p:cNvPicPr>
            <a:picLocks noChangeAspect="1"/>
          </p:cNvPicPr>
          <p:nvPr/>
        </p:nvPicPr>
        <p:blipFill>
          <a:blip r:embed="rId2"/>
          <a:stretch>
            <a:fillRect/>
          </a:stretch>
        </p:blipFill>
        <p:spPr>
          <a:xfrm>
            <a:off x="8068821" y="-26760"/>
            <a:ext cx="4123179" cy="6863073"/>
          </a:xfrm>
          <a:prstGeom prst="rect">
            <a:avLst/>
          </a:prstGeom>
        </p:spPr>
      </p:pic>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7" name="Tijdelijke aanduiding voor tekst 2"/>
          <p:cNvSpPr>
            <a:spLocks noGrp="1"/>
          </p:cNvSpPr>
          <p:nvPr>
            <p:ph idx="1" hasCustomPrompt="1"/>
          </p:nvPr>
        </p:nvSpPr>
        <p:spPr>
          <a:xfrm>
            <a:off x="838201" y="1825625"/>
            <a:ext cx="6738257"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2" name="Afbeelding 1"/>
          <p:cNvPicPr>
            <a:picLocks noChangeAspect="1"/>
          </p:cNvPicPr>
          <p:nvPr/>
        </p:nvPicPr>
        <p:blipFill rotWithShape="1">
          <a:blip r:embed="rId3"/>
          <a:srcRect r="11484"/>
          <a:stretch/>
        </p:blipFill>
        <p:spPr>
          <a:xfrm>
            <a:off x="8068823" y="-26760"/>
            <a:ext cx="4123179" cy="6884760"/>
          </a:xfrm>
          <a:prstGeom prst="rect">
            <a:avLst/>
          </a:prstGeom>
        </p:spPr>
      </p:pic>
    </p:spTree>
    <p:extLst>
      <p:ext uri="{BB962C8B-B14F-4D97-AF65-F5344CB8AC3E}">
        <p14:creationId xmlns:p14="http://schemas.microsoft.com/office/powerpoint/2010/main" val="16056654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7631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23" r:id="rId16"/>
    <p:sldLayoutId id="2147483925" r:id="rId17"/>
    <p:sldLayoutId id="2147483921" r:id="rId18"/>
    <p:sldLayoutId id="2147483929" r:id="rId19"/>
    <p:sldLayoutId id="2147483930" r:id="rId20"/>
    <p:sldLayoutId id="2147483926" r:id="rId21"/>
    <p:sldLayoutId id="2147483922" r:id="rId22"/>
    <p:sldLayoutId id="2147483927" r:id="rId23"/>
    <p:sldLayoutId id="2147483931" r:id="rId24"/>
    <p:sldLayoutId id="2147483919" r:id="rId25"/>
  </p:sldLayoutIdLst>
  <p:hf hdr="0" ftr="0" dt="0"/>
  <p:txStyles>
    <p:titleStyle>
      <a:lvl1pPr algn="l" defTabSz="685800" rtl="0" eaLnBrk="1" latinLnBrk="0" hangingPunct="1">
        <a:lnSpc>
          <a:spcPct val="90000"/>
        </a:lnSpc>
        <a:spcBef>
          <a:spcPct val="0"/>
        </a:spcBef>
        <a:buNone/>
        <a:defRPr sz="2100" b="1" kern="1200">
          <a:solidFill>
            <a:schemeClr val="tx1"/>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lumMod val="50000"/>
              <a:lumOff val="50000"/>
            </a:schemeClr>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lumMod val="50000"/>
              <a:lumOff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www.hivemq.com/" TargetMode="External"/><Relationship Id="rId2" Type="http://schemas.openxmlformats.org/officeDocument/2006/relationships/hyperlink" Target="http://mosquitto.org/" TargetMode="External"/><Relationship Id="rId1" Type="http://schemas.openxmlformats.org/officeDocument/2006/relationships/slideLayout" Target="../slideLayouts/slideLayout15.xml"/><Relationship Id="rId4" Type="http://schemas.openxmlformats.org/officeDocument/2006/relationships/hyperlink" Target="http://www.rabbitmq.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hyperlink" Target="http://www.hivemq.com/downloads/"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15.xml"/><Relationship Id="rId5" Type="http://schemas.openxmlformats.org/officeDocument/2006/relationships/image" Target="../media/image26.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br>
              <a:rPr lang="en-US" dirty="0"/>
            </a:br>
            <a:r>
              <a:rPr lang="en-US" dirty="0" err="1"/>
              <a:t>Domotica</a:t>
            </a:r>
            <a:endParaRPr lang="en-US" dirty="0"/>
          </a:p>
        </p:txBody>
      </p:sp>
      <p:sp>
        <p:nvSpPr>
          <p:cNvPr id="3" name="Content Placeholder 2"/>
          <p:cNvSpPr>
            <a:spLocks noGrp="1"/>
          </p:cNvSpPr>
          <p:nvPr>
            <p:ph idx="1"/>
          </p:nvPr>
        </p:nvSpPr>
        <p:spPr/>
        <p:txBody>
          <a:bodyPr/>
          <a:lstStyle/>
          <a:p>
            <a:r>
              <a:rPr lang="en-US" dirty="0"/>
              <a:t>MQTT</a:t>
            </a:r>
            <a:endParaRPr lang="nl-BE" dirty="0"/>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1</a:t>
            </a:fld>
            <a:endParaRPr lang="en-US" dirty="0"/>
          </a:p>
        </p:txBody>
      </p:sp>
    </p:spTree>
    <p:extLst>
      <p:ext uri="{BB962C8B-B14F-4D97-AF65-F5344CB8AC3E}">
        <p14:creationId xmlns:p14="http://schemas.microsoft.com/office/powerpoint/2010/main" val="356387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nl-BE" dirty="0"/>
          </a:p>
        </p:txBody>
      </p:sp>
      <p:sp>
        <p:nvSpPr>
          <p:cNvPr id="3" name="Content Placeholder 2"/>
          <p:cNvSpPr>
            <a:spLocks noGrp="1"/>
          </p:cNvSpPr>
          <p:nvPr>
            <p:ph idx="1"/>
          </p:nvPr>
        </p:nvSpPr>
        <p:spPr/>
        <p:txBody>
          <a:bodyPr/>
          <a:lstStyle/>
          <a:p>
            <a:pPr marL="342900" lvl="2" indent="-342900">
              <a:spcAft>
                <a:spcPts val="600"/>
              </a:spcAft>
              <a:buClrTx/>
              <a:buFont typeface="Wingdings" panose="05000000000000000000" pitchFamily="2" charset="2"/>
              <a:buChar char="è"/>
            </a:pPr>
            <a:r>
              <a:rPr lang="en-US" dirty="0">
                <a:sym typeface="Wingdings" panose="05000000000000000000" pitchFamily="2" charset="2"/>
              </a:rPr>
              <a:t>Level 1 Delivered at least once”</a:t>
            </a:r>
          </a:p>
          <a:p>
            <a:pPr lvl="1"/>
            <a:r>
              <a:rPr lang="en-US" dirty="0"/>
              <a:t>At least once delivery: The receiver will get the message at least once. If the receiver does not acknowledge the message or the acknowledge gets lost on the way, it will be resent until the sender gets an acknowledgement. Duplicate messages can occur. </a:t>
            </a:r>
          </a:p>
          <a:p>
            <a:pPr marL="800100" lvl="3" indent="-342900">
              <a:spcAft>
                <a:spcPts val="600"/>
              </a:spcAft>
              <a:buClrTx/>
              <a:buFont typeface="Wingdings" panose="05000000000000000000" pitchFamily="2" charset="2"/>
              <a:buChar char="è"/>
            </a:pPr>
            <a:endParaRPr lang="en-US" dirty="0">
              <a:sym typeface="Wingdings" panose="05000000000000000000" pitchFamily="2" charset="2"/>
            </a:endParaRPr>
          </a:p>
          <a:p>
            <a:endParaRPr lang="nl-BE"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10</a:t>
            </a:fld>
            <a:endParaRPr lang="en-US" dirty="0"/>
          </a:p>
        </p:txBody>
      </p:sp>
    </p:spTree>
    <p:extLst>
      <p:ext uri="{BB962C8B-B14F-4D97-AF65-F5344CB8AC3E}">
        <p14:creationId xmlns:p14="http://schemas.microsoft.com/office/powerpoint/2010/main" val="44803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nl-BE" dirty="0"/>
          </a:p>
        </p:txBody>
      </p:sp>
      <p:sp>
        <p:nvSpPr>
          <p:cNvPr id="3" name="Content Placeholder 2"/>
          <p:cNvSpPr>
            <a:spLocks noGrp="1"/>
          </p:cNvSpPr>
          <p:nvPr>
            <p:ph idx="1"/>
          </p:nvPr>
        </p:nvSpPr>
        <p:spPr/>
        <p:txBody>
          <a:bodyPr/>
          <a:lstStyle/>
          <a:p>
            <a:pPr marL="342900" lvl="2" indent="-342900">
              <a:spcAft>
                <a:spcPts val="600"/>
              </a:spcAft>
              <a:buClrTx/>
              <a:buFont typeface="Wingdings" panose="05000000000000000000" pitchFamily="2" charset="2"/>
              <a:buChar char="è"/>
            </a:pPr>
            <a:r>
              <a:rPr lang="en-US" dirty="0">
                <a:sym typeface="Wingdings" panose="05000000000000000000" pitchFamily="2" charset="2"/>
              </a:rPr>
              <a:t>Level 2 Delivered exactly one</a:t>
            </a:r>
          </a:p>
          <a:p>
            <a:pPr marL="800100" lvl="3" indent="-342900">
              <a:spcAft>
                <a:spcPts val="600"/>
              </a:spcAft>
              <a:buClrTx/>
              <a:buFont typeface="Wingdings" panose="05000000000000000000" pitchFamily="2" charset="2"/>
              <a:buChar char="è"/>
            </a:pPr>
            <a:r>
              <a:rPr lang="en-US" dirty="0"/>
              <a:t>Exactly once delivery: The protocol makes sure that the message will arrive exactly once at the receiver. This increases communication overhead but is the best option when neither loss nor duplication of messages are acceptable. </a:t>
            </a:r>
          </a:p>
          <a:p>
            <a:pPr marL="800100" lvl="3" indent="-342900">
              <a:spcAft>
                <a:spcPts val="600"/>
              </a:spcAft>
              <a:buClrTx/>
              <a:buFont typeface="Wingdings" panose="05000000000000000000" pitchFamily="2" charset="2"/>
              <a:buChar char="è"/>
            </a:pPr>
            <a:endParaRPr lang="en-US" dirty="0">
              <a:sym typeface="Wingdings" panose="05000000000000000000" pitchFamily="2" charset="2"/>
            </a:endParaRPr>
          </a:p>
          <a:p>
            <a:endParaRPr lang="nl-BE"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11</a:t>
            </a:fld>
            <a:endParaRPr lang="en-US" dirty="0"/>
          </a:p>
        </p:txBody>
      </p:sp>
    </p:spTree>
    <p:extLst>
      <p:ext uri="{BB962C8B-B14F-4D97-AF65-F5344CB8AC3E}">
        <p14:creationId xmlns:p14="http://schemas.microsoft.com/office/powerpoint/2010/main" val="350350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a:xfrm>
            <a:off x="2073668" y="1670408"/>
            <a:ext cx="8229600" cy="4373563"/>
          </a:xfrm>
        </p:spPr>
        <p:txBody>
          <a:bodyPr/>
          <a:lstStyle/>
          <a:p>
            <a:pPr marL="457200" indent="-457200">
              <a:buFont typeface="Wingdings" panose="05000000000000000000" pitchFamily="2" charset="2"/>
              <a:buChar char="è"/>
            </a:pPr>
            <a:r>
              <a:rPr lang="en-US" dirty="0" err="1">
                <a:sym typeface="Wingdings" panose="05000000000000000000" pitchFamily="2" charset="2"/>
              </a:rPr>
              <a:t>Persistance</a:t>
            </a:r>
            <a:endParaRPr lang="en-US" dirty="0">
              <a:sym typeface="Wingdings" panose="05000000000000000000" pitchFamily="2" charset="2"/>
            </a:endParaRPr>
          </a:p>
          <a:p>
            <a:pPr marL="914400" lvl="1" indent="-457200">
              <a:buFont typeface="Wingdings" panose="05000000000000000000" pitchFamily="2" charset="2"/>
              <a:buChar char="è"/>
            </a:pPr>
            <a:r>
              <a:rPr lang="en-US" dirty="0" err="1">
                <a:sym typeface="Wingdings" panose="05000000000000000000" pitchFamily="2" charset="2"/>
              </a:rPr>
              <a:t>Alleen</a:t>
            </a:r>
            <a:r>
              <a:rPr lang="en-US" dirty="0">
                <a:sym typeface="Wingdings" panose="05000000000000000000" pitchFamily="2" charset="2"/>
              </a:rPr>
              <a:t> het </a:t>
            </a:r>
            <a:r>
              <a:rPr lang="en-US" dirty="0" err="1">
                <a:sym typeface="Wingdings" panose="05000000000000000000" pitchFamily="2" charset="2"/>
              </a:rPr>
              <a:t>laatste</a:t>
            </a:r>
            <a:r>
              <a:rPr lang="en-US" dirty="0">
                <a:sym typeface="Wingdings" panose="05000000000000000000" pitchFamily="2" charset="2"/>
              </a:rPr>
              <a:t> </a:t>
            </a:r>
            <a:r>
              <a:rPr lang="en-US" dirty="0" err="1">
                <a:sym typeface="Wingdings" panose="05000000000000000000" pitchFamily="2" charset="2"/>
              </a:rPr>
              <a:t>bericht</a:t>
            </a:r>
            <a:r>
              <a:rPr lang="en-US" dirty="0">
                <a:sym typeface="Wingdings" panose="05000000000000000000" pitchFamily="2" charset="2"/>
              </a:rPr>
              <a:t> </a:t>
            </a:r>
            <a:r>
              <a:rPr lang="en-US" dirty="0" err="1">
                <a:sym typeface="Wingdings" panose="05000000000000000000" pitchFamily="2" charset="2"/>
              </a:rPr>
              <a:t>zal</a:t>
            </a:r>
            <a:r>
              <a:rPr lang="en-US" dirty="0">
                <a:sym typeface="Wingdings" panose="05000000000000000000" pitchFamily="2" charset="2"/>
              </a:rPr>
              <a:t> </a:t>
            </a:r>
            <a:r>
              <a:rPr lang="en-US" dirty="0" err="1">
                <a:sym typeface="Wingdings" panose="05000000000000000000" pitchFamily="2" charset="2"/>
              </a:rPr>
              <a:t>opgeslagen</a:t>
            </a:r>
            <a:r>
              <a:rPr lang="en-US" dirty="0">
                <a:sym typeface="Wingdings" panose="05000000000000000000" pitchFamily="2" charset="2"/>
              </a:rPr>
              <a:t> </a:t>
            </a:r>
            <a:r>
              <a:rPr lang="en-US" dirty="0" err="1">
                <a:sym typeface="Wingdings" panose="05000000000000000000" pitchFamily="2" charset="2"/>
              </a:rPr>
              <a:t>worden</a:t>
            </a:r>
            <a:r>
              <a:rPr lang="en-US" dirty="0">
                <a:sym typeface="Wingdings" panose="05000000000000000000" pitchFamily="2" charset="2"/>
              </a:rPr>
              <a:t> in de broker</a:t>
            </a:r>
          </a:p>
          <a:p>
            <a:pPr marL="914400" lvl="1" indent="-457200">
              <a:buFont typeface="Wingdings" panose="05000000000000000000" pitchFamily="2" charset="2"/>
              <a:buChar char="è"/>
            </a:pPr>
            <a:r>
              <a:rPr lang="en-US" dirty="0" err="1">
                <a:sym typeface="Wingdings" panose="05000000000000000000" pitchFamily="2" charset="2"/>
              </a:rPr>
              <a:t>Wanneer</a:t>
            </a:r>
            <a:r>
              <a:rPr lang="en-US" dirty="0">
                <a:sym typeface="Wingdings" panose="05000000000000000000" pitchFamily="2" charset="2"/>
              </a:rPr>
              <a:t> </a:t>
            </a:r>
            <a:r>
              <a:rPr lang="en-US" dirty="0" err="1">
                <a:sym typeface="Wingdings" panose="05000000000000000000" pitchFamily="2" charset="2"/>
              </a:rPr>
              <a:t>er</a:t>
            </a:r>
            <a:r>
              <a:rPr lang="en-US" dirty="0">
                <a:sym typeface="Wingdings" panose="05000000000000000000" pitchFamily="2" charset="2"/>
              </a:rPr>
              <a:t> </a:t>
            </a:r>
            <a:r>
              <a:rPr lang="en-US" dirty="0" err="1">
                <a:sym typeface="Wingdings" panose="05000000000000000000" pitchFamily="2" charset="2"/>
              </a:rPr>
              <a:t>een</a:t>
            </a:r>
            <a:r>
              <a:rPr lang="en-US" dirty="0">
                <a:sym typeface="Wingdings" panose="05000000000000000000" pitchFamily="2" charset="2"/>
              </a:rPr>
              <a:t> </a:t>
            </a:r>
            <a:r>
              <a:rPr lang="en-US" dirty="0" err="1">
                <a:sym typeface="Wingdings" panose="05000000000000000000" pitchFamily="2" charset="2"/>
              </a:rPr>
              <a:t>nieuw</a:t>
            </a:r>
            <a:r>
              <a:rPr lang="en-US" dirty="0">
                <a:sym typeface="Wingdings" panose="05000000000000000000" pitchFamily="2" charset="2"/>
              </a:rPr>
              <a:t> client </a:t>
            </a:r>
            <a:r>
              <a:rPr lang="en-US" dirty="0" err="1">
                <a:sym typeface="Wingdings" panose="05000000000000000000" pitchFamily="2" charset="2"/>
              </a:rPr>
              <a:t>een</a:t>
            </a:r>
            <a:r>
              <a:rPr lang="en-US" dirty="0">
                <a:sym typeface="Wingdings" panose="05000000000000000000" pitchFamily="2" charset="2"/>
              </a:rPr>
              <a:t> subscription </a:t>
            </a:r>
            <a:r>
              <a:rPr lang="en-US" dirty="0" err="1">
                <a:sym typeface="Wingdings" panose="05000000000000000000" pitchFamily="2" charset="2"/>
              </a:rPr>
              <a:t>maakt</a:t>
            </a:r>
            <a:r>
              <a:rPr lang="en-US" dirty="0">
                <a:sym typeface="Wingdings" panose="05000000000000000000" pitchFamily="2" charset="2"/>
              </a:rPr>
              <a:t> </a:t>
            </a:r>
            <a:r>
              <a:rPr lang="en-US" dirty="0" err="1">
                <a:sym typeface="Wingdings" panose="05000000000000000000" pitchFamily="2" charset="2"/>
              </a:rPr>
              <a:t>zal</a:t>
            </a:r>
            <a:r>
              <a:rPr lang="en-US" dirty="0">
                <a:sym typeface="Wingdings" panose="05000000000000000000" pitchFamily="2" charset="2"/>
              </a:rPr>
              <a:t> </a:t>
            </a:r>
            <a:r>
              <a:rPr lang="en-US" dirty="0" err="1">
                <a:sym typeface="Wingdings" panose="05000000000000000000" pitchFamily="2" charset="2"/>
              </a:rPr>
              <a:t>deze</a:t>
            </a:r>
            <a:r>
              <a:rPr lang="en-US" dirty="0">
                <a:sym typeface="Wingdings" panose="05000000000000000000" pitchFamily="2" charset="2"/>
              </a:rPr>
              <a:t> het </a:t>
            </a:r>
            <a:r>
              <a:rPr lang="en-US" dirty="0" err="1">
                <a:sym typeface="Wingdings" panose="05000000000000000000" pitchFamily="2" charset="2"/>
              </a:rPr>
              <a:t>bericht</a:t>
            </a:r>
            <a:r>
              <a:rPr lang="en-US" dirty="0">
                <a:sym typeface="Wingdings" panose="05000000000000000000" pitchFamily="2" charset="2"/>
              </a:rPr>
              <a:t> </a:t>
            </a:r>
            <a:r>
              <a:rPr lang="en-US" dirty="0" err="1">
                <a:sym typeface="Wingdings" panose="05000000000000000000" pitchFamily="2" charset="2"/>
              </a:rPr>
              <a:t>ontvangen</a:t>
            </a:r>
            <a:endParaRPr lang="en-US" dirty="0">
              <a:sym typeface="Wingdings" panose="05000000000000000000" pitchFamily="2" charset="2"/>
            </a:endParaRPr>
          </a:p>
          <a:p>
            <a:pPr marL="457200" indent="-457200">
              <a:buFont typeface="Wingdings" panose="05000000000000000000" pitchFamily="2" charset="2"/>
              <a:buChar char="è"/>
            </a:pPr>
            <a:r>
              <a:rPr lang="en-US" dirty="0">
                <a:sym typeface="Wingdings" panose="05000000000000000000" pitchFamily="2" charset="2"/>
              </a:rPr>
              <a:t>Security</a:t>
            </a:r>
          </a:p>
          <a:p>
            <a:pPr marL="914400" lvl="1" indent="-457200">
              <a:buFont typeface="Wingdings" panose="05000000000000000000" pitchFamily="2" charset="2"/>
              <a:buChar char="è"/>
            </a:pPr>
            <a:r>
              <a:rPr lang="en-US" dirty="0">
                <a:sym typeface="Wingdings" panose="05000000000000000000" pitchFamily="2" charset="2"/>
              </a:rPr>
              <a:t>Broker </a:t>
            </a:r>
            <a:r>
              <a:rPr lang="en-US" dirty="0" err="1">
                <a:sym typeface="Wingdings" panose="05000000000000000000" pitchFamily="2" charset="2"/>
              </a:rPr>
              <a:t>kan</a:t>
            </a:r>
            <a:r>
              <a:rPr lang="en-US" dirty="0">
                <a:sym typeface="Wingdings" panose="05000000000000000000" pitchFamily="2" charset="2"/>
              </a:rPr>
              <a:t> login/pas </a:t>
            </a:r>
            <a:r>
              <a:rPr lang="en-US" dirty="0" err="1">
                <a:sym typeface="Wingdings" panose="05000000000000000000" pitchFamily="2" charset="2"/>
              </a:rPr>
              <a:t>vragen</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TCP </a:t>
            </a:r>
            <a:r>
              <a:rPr lang="en-US" dirty="0" err="1">
                <a:sym typeface="Wingdings" panose="05000000000000000000" pitchFamily="2" charset="2"/>
              </a:rPr>
              <a:t>encrypteren</a:t>
            </a:r>
            <a:r>
              <a:rPr lang="en-US" dirty="0">
                <a:sym typeface="Wingdings" panose="05000000000000000000" pitchFamily="2" charset="2"/>
              </a:rPr>
              <a:t> via SSL/TLS</a:t>
            </a:r>
          </a:p>
        </p:txBody>
      </p:sp>
      <p:sp>
        <p:nvSpPr>
          <p:cNvPr id="4" name="Slide Number Placeholder 3"/>
          <p:cNvSpPr>
            <a:spLocks noGrp="1"/>
          </p:cNvSpPr>
          <p:nvPr>
            <p:ph type="sldNum" sz="quarter" idx="4"/>
          </p:nvPr>
        </p:nvSpPr>
        <p:spPr/>
        <p:txBody>
          <a:bodyPr/>
          <a:lstStyle/>
          <a:p>
            <a:fld id="{80DBCD4E-D6F6-174C-8E8A-F21DB8B4B62B}" type="slidenum">
              <a:rPr lang="en-US" smtClean="0"/>
              <a:pPr/>
              <a:t>12</a:t>
            </a:fld>
            <a:endParaRPr lang="en-US" dirty="0"/>
          </a:p>
        </p:txBody>
      </p:sp>
    </p:spTree>
    <p:extLst>
      <p:ext uri="{BB962C8B-B14F-4D97-AF65-F5344CB8AC3E}">
        <p14:creationId xmlns:p14="http://schemas.microsoft.com/office/powerpoint/2010/main" val="25072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We </a:t>
            </a:r>
            <a:r>
              <a:rPr lang="en-US" dirty="0" err="1">
                <a:sym typeface="Wingdings" panose="05000000000000000000" pitchFamily="2" charset="2"/>
              </a:rPr>
              <a:t>kunnen</a:t>
            </a:r>
            <a:r>
              <a:rPr lang="en-US" dirty="0">
                <a:sym typeface="Wingdings" panose="05000000000000000000" pitchFamily="2" charset="2"/>
              </a:rPr>
              <a:t> MQTT direct via internet </a:t>
            </a:r>
            <a:r>
              <a:rPr lang="en-US" dirty="0" err="1">
                <a:sym typeface="Wingdings" panose="05000000000000000000" pitchFamily="2" charset="2"/>
              </a:rPr>
              <a:t>aanspreken</a:t>
            </a:r>
            <a:r>
              <a:rPr lang="en-US" dirty="0">
                <a:sym typeface="Wingdings" panose="05000000000000000000" pitchFamily="2" charset="2"/>
              </a:rPr>
              <a:t> </a:t>
            </a:r>
            <a:r>
              <a:rPr lang="en-US" dirty="0" err="1">
                <a:sym typeface="Wingdings" panose="05000000000000000000" pitchFamily="2" charset="2"/>
              </a:rPr>
              <a:t>indien</a:t>
            </a:r>
            <a:r>
              <a:rPr lang="en-US" dirty="0">
                <a:sym typeface="Wingdings" panose="05000000000000000000" pitchFamily="2" charset="2"/>
              </a:rPr>
              <a:t> </a:t>
            </a:r>
            <a:r>
              <a:rPr lang="en-US" dirty="0" err="1">
                <a:sym typeface="Wingdings" panose="05000000000000000000" pitchFamily="2" charset="2"/>
              </a:rPr>
              <a:t>nodig</a:t>
            </a:r>
            <a:r>
              <a:rPr lang="en-US" dirty="0">
                <a:sym typeface="Wingdings" panose="05000000000000000000" pitchFamily="2" charset="2"/>
              </a:rPr>
              <a:t>  </a:t>
            </a:r>
          </a:p>
          <a:p>
            <a:pPr marL="457200" indent="-457200">
              <a:buFont typeface="Wingdings" panose="05000000000000000000" pitchFamily="2" charset="2"/>
              <a:buChar char="è"/>
            </a:pP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altijd</a:t>
            </a:r>
            <a:r>
              <a:rPr lang="en-US" dirty="0">
                <a:sym typeface="Wingdings" panose="05000000000000000000" pitchFamily="2" charset="2"/>
              </a:rPr>
              <a:t> de </a:t>
            </a:r>
            <a:r>
              <a:rPr lang="en-US" dirty="0" err="1">
                <a:sym typeface="Wingdings" panose="05000000000000000000" pitchFamily="2" charset="2"/>
              </a:rPr>
              <a:t>beste</a:t>
            </a:r>
            <a:r>
              <a:rPr lang="en-US" dirty="0">
                <a:sym typeface="Wingdings" panose="05000000000000000000" pitchFamily="2" charset="2"/>
              </a:rPr>
              <a:t> </a:t>
            </a:r>
            <a:r>
              <a:rPr lang="en-US" dirty="0" err="1">
                <a:sym typeface="Wingdings" panose="05000000000000000000" pitchFamily="2" charset="2"/>
              </a:rPr>
              <a:t>manier</a:t>
            </a:r>
            <a:endParaRPr lang="en-US" dirty="0">
              <a:sym typeface="Wingdings" panose="05000000000000000000" pitchFamily="2" charset="2"/>
            </a:endParaRPr>
          </a:p>
          <a:p>
            <a:pPr marL="914400" lvl="1" indent="-457200">
              <a:buFont typeface="Wingdings" panose="05000000000000000000" pitchFamily="2" charset="2"/>
              <a:buChar char="è"/>
            </a:pPr>
            <a:r>
              <a:rPr lang="en-US" dirty="0" err="1">
                <a:sym typeface="Wingdings" panose="05000000000000000000" pitchFamily="2" charset="2"/>
              </a:rPr>
              <a:t>Zeker</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a:t>
            </a:r>
            <a:r>
              <a:rPr lang="en-US" dirty="0" err="1">
                <a:sym typeface="Wingdings" panose="05000000000000000000" pitchFamily="2" charset="2"/>
              </a:rPr>
              <a:t>er</a:t>
            </a:r>
            <a:r>
              <a:rPr lang="en-US" dirty="0">
                <a:sym typeface="Wingdings" panose="05000000000000000000" pitchFamily="2" charset="2"/>
              </a:rPr>
              <a:t> </a:t>
            </a:r>
            <a:r>
              <a:rPr lang="en-US" dirty="0" err="1">
                <a:sym typeface="Wingdings" panose="05000000000000000000" pitchFamily="2" charset="2"/>
              </a:rPr>
              <a:t>geen</a:t>
            </a:r>
            <a:r>
              <a:rPr lang="en-US" dirty="0">
                <a:sym typeface="Wingdings" panose="05000000000000000000" pitchFamily="2" charset="2"/>
              </a:rPr>
              <a:t> HTTPS </a:t>
            </a:r>
            <a:r>
              <a:rPr lang="en-US" dirty="0" err="1">
                <a:sym typeface="Wingdings" panose="05000000000000000000" pitchFamily="2" charset="2"/>
              </a:rPr>
              <a:t>beschikbaar</a:t>
            </a:r>
            <a:r>
              <a:rPr lang="en-US" dirty="0">
                <a:sym typeface="Wingdings" panose="05000000000000000000" pitchFamily="2" charset="2"/>
              </a:rPr>
              <a:t> is op </a:t>
            </a:r>
            <a:r>
              <a:rPr lang="en-US" dirty="0" err="1">
                <a:sym typeface="Wingdings" panose="05000000000000000000" pitchFamily="2" charset="2"/>
              </a:rPr>
              <a:t>toestel</a:t>
            </a:r>
            <a:endParaRPr lang="en-US" dirty="0">
              <a:sym typeface="Wingdings" panose="05000000000000000000" pitchFamily="2" charset="2"/>
            </a:endParaRPr>
          </a:p>
          <a:p>
            <a:pPr marL="1600200" lvl="2" indent="-457200">
              <a:buFont typeface="Wingdings" panose="05000000000000000000" pitchFamily="2" charset="2"/>
              <a:buChar char="è"/>
            </a:pPr>
            <a:r>
              <a:rPr lang="en-US" dirty="0">
                <a:sym typeface="Wingdings" panose="05000000000000000000" pitchFamily="2" charset="2"/>
              </a:rPr>
              <a:t>Arduino, </a:t>
            </a:r>
            <a:r>
              <a:rPr lang="en-US" dirty="0" err="1">
                <a:sym typeface="Wingdings" panose="05000000000000000000" pitchFamily="2" charset="2"/>
              </a:rPr>
              <a:t>Netduino</a:t>
            </a:r>
            <a:r>
              <a:rPr lang="en-US" dirty="0">
                <a:sym typeface="Wingdings" panose="05000000000000000000" pitchFamily="2" charset="2"/>
              </a:rPr>
              <a:t>, …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weinig</a:t>
            </a:r>
            <a:r>
              <a:rPr lang="en-US" dirty="0">
                <a:sym typeface="Wingdings" panose="05000000000000000000" pitchFamily="2" charset="2"/>
              </a:rPr>
              <a:t> </a:t>
            </a:r>
            <a:r>
              <a:rPr lang="en-US" dirty="0" err="1">
                <a:sym typeface="Wingdings" panose="05000000000000000000" pitchFamily="2" charset="2"/>
              </a:rPr>
              <a:t>krachtig</a:t>
            </a:r>
            <a:r>
              <a:rPr lang="en-US" dirty="0">
                <a:sym typeface="Wingdings" panose="05000000000000000000" pitchFamily="2" charset="2"/>
              </a:rPr>
              <a:t> </a:t>
            </a:r>
            <a:r>
              <a:rPr lang="en-US" dirty="0" err="1">
                <a:sym typeface="Wingdings" panose="05000000000000000000" pitchFamily="2" charset="2"/>
              </a:rPr>
              <a:t>voor</a:t>
            </a:r>
            <a:r>
              <a:rPr lang="en-US" dirty="0">
                <a:sym typeface="Wingdings" panose="05000000000000000000" pitchFamily="2" charset="2"/>
              </a:rPr>
              <a:t> HTTPS</a:t>
            </a:r>
          </a:p>
          <a:p>
            <a:pPr marL="914400" lvl="1" indent="-457200">
              <a:buFont typeface="Wingdings" panose="05000000000000000000" pitchFamily="2" charset="2"/>
              <a:buChar char="è"/>
            </a:pPr>
            <a:r>
              <a:rPr lang="en-US" dirty="0">
                <a:sym typeface="Wingdings" panose="05000000000000000000" pitchFamily="2" charset="2"/>
              </a:rPr>
              <a:t>Raspberry Pi </a:t>
            </a:r>
            <a:r>
              <a:rPr lang="en-US" dirty="0" err="1">
                <a:sym typeface="Wingdings" panose="05000000000000000000" pitchFamily="2" charset="2"/>
              </a:rPr>
              <a:t>wel</a:t>
            </a:r>
            <a:r>
              <a:rPr lang="en-US" dirty="0">
                <a:sym typeface="Wingdings" panose="05000000000000000000" pitchFamily="2" charset="2"/>
              </a:rPr>
              <a:t> </a:t>
            </a:r>
            <a:r>
              <a:rPr lang="en-US" dirty="0" err="1">
                <a:sym typeface="Wingdings" panose="05000000000000000000" pitchFamily="2" charset="2"/>
              </a:rPr>
              <a:t>krachtig</a:t>
            </a:r>
            <a:r>
              <a:rPr lang="en-US" dirty="0">
                <a:sym typeface="Wingdings" panose="05000000000000000000" pitchFamily="2" charset="2"/>
              </a:rPr>
              <a:t> </a:t>
            </a:r>
            <a:r>
              <a:rPr lang="en-US" dirty="0" err="1">
                <a:sym typeface="Wingdings" panose="05000000000000000000" pitchFamily="2" charset="2"/>
              </a:rPr>
              <a:t>genoeg</a:t>
            </a:r>
            <a:endParaRPr lang="en-US" dirty="0">
              <a:sym typeface="Wingdings" panose="05000000000000000000" pitchFamily="2" charset="2"/>
            </a:endParaRPr>
          </a:p>
          <a:p>
            <a:pPr lvl="1" indent="0">
              <a:buNone/>
            </a:pPr>
            <a:endParaRPr lang="en-US" dirty="0">
              <a:sym typeface="Wingdings" panose="05000000000000000000" pitchFamily="2" charset="2"/>
            </a:endParaRPr>
          </a:p>
          <a:p>
            <a:pPr marL="914400" lvl="1" indent="-457200">
              <a:buFont typeface="Wingdings" panose="05000000000000000000" pitchFamily="2" charset="2"/>
              <a:buChar char="è"/>
            </a:pP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13</a:t>
            </a:fld>
            <a:endParaRPr lang="en-US" dirty="0"/>
          </a:p>
        </p:txBody>
      </p:sp>
    </p:spTree>
    <p:extLst>
      <p:ext uri="{BB962C8B-B14F-4D97-AF65-F5344CB8AC3E}">
        <p14:creationId xmlns:p14="http://schemas.microsoft.com/office/powerpoint/2010/main" val="98863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err="1">
                <a:sym typeface="Wingdings" panose="05000000000000000000" pitchFamily="2" charset="2"/>
              </a:rPr>
              <a:t>Wanneer</a:t>
            </a:r>
            <a:r>
              <a:rPr lang="en-US" dirty="0">
                <a:sym typeface="Wingdings" panose="05000000000000000000" pitchFamily="2" charset="2"/>
              </a:rPr>
              <a:t> Aggregator </a:t>
            </a:r>
            <a:r>
              <a:rPr lang="en-US" dirty="0" err="1">
                <a:sym typeface="Wingdings" panose="05000000000000000000" pitchFamily="2" charset="2"/>
              </a:rPr>
              <a:t>gebruiken</a:t>
            </a:r>
            <a:r>
              <a:rPr lang="en-US" dirty="0">
                <a:sym typeface="Wingdings" panose="05000000000000000000" pitchFamily="2" charset="2"/>
              </a:rPr>
              <a:t> ?</a:t>
            </a:r>
          </a:p>
          <a:p>
            <a:pPr marL="914400" lvl="1" indent="-457200">
              <a:buFont typeface="Wingdings" panose="05000000000000000000" pitchFamily="2" charset="2"/>
              <a:buChar char="è"/>
            </a:pPr>
            <a:r>
              <a:rPr lang="en-US" dirty="0" err="1">
                <a:sym typeface="Wingdings" panose="05000000000000000000" pitchFamily="2" charset="2"/>
              </a:rPr>
              <a:t>Geen</a:t>
            </a:r>
            <a:r>
              <a:rPr lang="en-US" dirty="0">
                <a:sym typeface="Wingdings" panose="05000000000000000000" pitchFamily="2" charset="2"/>
              </a:rPr>
              <a:t> HTTPS</a:t>
            </a:r>
          </a:p>
          <a:p>
            <a:pPr marL="914400" lvl="1" indent="-457200">
              <a:buFont typeface="Wingdings" panose="05000000000000000000" pitchFamily="2" charset="2"/>
              <a:buChar char="è"/>
            </a:pPr>
            <a:r>
              <a:rPr lang="en-US" dirty="0">
                <a:sym typeface="Wingdings" panose="05000000000000000000" pitchFamily="2" charset="2"/>
              </a:rPr>
              <a:t>Sensors </a:t>
            </a:r>
            <a:r>
              <a:rPr lang="en-US" dirty="0" err="1">
                <a:sym typeface="Wingdings" panose="05000000000000000000" pitchFamily="2" charset="2"/>
              </a:rPr>
              <a:t>communiceren</a:t>
            </a:r>
            <a:r>
              <a:rPr lang="en-US" dirty="0">
                <a:sym typeface="Wingdings" panose="05000000000000000000" pitchFamily="2" charset="2"/>
              </a:rPr>
              <a:t> via </a:t>
            </a:r>
          </a:p>
          <a:p>
            <a:pPr marL="1600200" lvl="2" indent="-457200">
              <a:buFont typeface="Wingdings" panose="05000000000000000000" pitchFamily="2" charset="2"/>
              <a:buChar char="è"/>
            </a:pPr>
            <a:r>
              <a:rPr lang="en-US" dirty="0" err="1">
                <a:sym typeface="Wingdings" panose="05000000000000000000" pitchFamily="2" charset="2"/>
              </a:rPr>
              <a:t>Bluethooth</a:t>
            </a:r>
            <a:endParaRPr lang="en-US" dirty="0">
              <a:sym typeface="Wingdings" panose="05000000000000000000" pitchFamily="2" charset="2"/>
            </a:endParaRPr>
          </a:p>
          <a:p>
            <a:pPr marL="1600200" lvl="2" indent="-457200">
              <a:buFont typeface="Wingdings" panose="05000000000000000000" pitchFamily="2" charset="2"/>
              <a:buChar char="è"/>
            </a:pPr>
            <a:r>
              <a:rPr lang="en-US" dirty="0">
                <a:sym typeface="Wingdings" panose="05000000000000000000" pitchFamily="2" charset="2"/>
              </a:rPr>
              <a:t>ZigBee</a:t>
            </a:r>
          </a:p>
          <a:p>
            <a:pPr marL="1600200" lvl="2" indent="-457200">
              <a:buFont typeface="Wingdings" panose="05000000000000000000" pitchFamily="2" charset="2"/>
              <a:buChar char="è"/>
            </a:pPr>
            <a:r>
              <a:rPr lang="en-US" dirty="0">
                <a:sym typeface="Wingdings" panose="05000000000000000000" pitchFamily="2" charset="2"/>
              </a:rPr>
              <a:t>…</a:t>
            </a:r>
          </a:p>
          <a:p>
            <a:pPr marL="914400" lvl="1" indent="-457200">
              <a:buFont typeface="Wingdings" panose="05000000000000000000" pitchFamily="2" charset="2"/>
              <a:buChar char="è"/>
            </a:pPr>
            <a:r>
              <a:rPr lang="en-US" dirty="0" err="1">
                <a:sym typeface="Wingdings" panose="05000000000000000000" pitchFamily="2" charset="2"/>
              </a:rPr>
              <a:t>Eerste</a:t>
            </a:r>
            <a:r>
              <a:rPr lang="en-US" dirty="0">
                <a:sym typeface="Wingdings" panose="05000000000000000000" pitchFamily="2" charset="2"/>
              </a:rPr>
              <a:t> filtering van data op Aggregator is </a:t>
            </a:r>
            <a:r>
              <a:rPr lang="en-US" dirty="0" err="1">
                <a:sym typeface="Wingdings" panose="05000000000000000000" pitchFamily="2" charset="2"/>
              </a:rPr>
              <a:t>mogelijk</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We </a:t>
            </a:r>
            <a:r>
              <a:rPr lang="en-US" dirty="0" err="1">
                <a:sym typeface="Wingdings" panose="05000000000000000000" pitchFamily="2" charset="2"/>
              </a:rPr>
              <a:t>noemen</a:t>
            </a:r>
            <a:r>
              <a:rPr lang="en-US" dirty="0">
                <a:sym typeface="Wingdings" panose="05000000000000000000" pitchFamily="2" charset="2"/>
              </a:rPr>
              <a:t> </a:t>
            </a:r>
            <a:r>
              <a:rPr lang="en-US" dirty="0" err="1">
                <a:sym typeface="Wingdings" panose="05000000000000000000" pitchFamily="2" charset="2"/>
              </a:rPr>
              <a:t>dit</a:t>
            </a:r>
            <a:r>
              <a:rPr lang="en-US" dirty="0">
                <a:sym typeface="Wingdings" panose="05000000000000000000" pitchFamily="2" charset="2"/>
              </a:rPr>
              <a:t> </a:t>
            </a:r>
            <a:r>
              <a:rPr lang="en-US" dirty="0" err="1">
                <a:sym typeface="Wingdings" panose="05000000000000000000" pitchFamily="2" charset="2"/>
              </a:rPr>
              <a:t>ook</a:t>
            </a:r>
            <a:r>
              <a:rPr lang="en-US" dirty="0">
                <a:sym typeface="Wingdings" panose="05000000000000000000" pitchFamily="2" charset="2"/>
              </a:rPr>
              <a:t> “Fog Computing”</a:t>
            </a:r>
          </a:p>
        </p:txBody>
      </p:sp>
      <p:sp>
        <p:nvSpPr>
          <p:cNvPr id="4" name="Slide Number Placeholder 3"/>
          <p:cNvSpPr>
            <a:spLocks noGrp="1"/>
          </p:cNvSpPr>
          <p:nvPr>
            <p:ph type="sldNum" sz="quarter" idx="4"/>
          </p:nvPr>
        </p:nvSpPr>
        <p:spPr/>
        <p:txBody>
          <a:bodyPr/>
          <a:lstStyle/>
          <a:p>
            <a:fld id="{80DBCD4E-D6F6-174C-8E8A-F21DB8B4B62B}" type="slidenum">
              <a:rPr lang="en-US" smtClean="0"/>
              <a:pPr/>
              <a:t>14</a:t>
            </a:fld>
            <a:endParaRPr lang="en-US" dirty="0"/>
          </a:p>
        </p:txBody>
      </p:sp>
    </p:spTree>
    <p:extLst>
      <p:ext uri="{BB962C8B-B14F-4D97-AF65-F5344CB8AC3E}">
        <p14:creationId xmlns:p14="http://schemas.microsoft.com/office/powerpoint/2010/main" val="412313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Aggregator</a:t>
            </a:r>
          </a:p>
          <a:p>
            <a:pPr marL="914400" lvl="1" indent="-457200">
              <a:buFont typeface="Wingdings" panose="05000000000000000000" pitchFamily="2" charset="2"/>
              <a:buChar char="è"/>
            </a:pPr>
            <a:r>
              <a:rPr lang="en-US" dirty="0">
                <a:sym typeface="Wingdings" panose="05000000000000000000" pitchFamily="2" charset="2"/>
              </a:rPr>
              <a:t>PC, Box PC, of Industrial PC ?</a:t>
            </a:r>
          </a:p>
          <a:p>
            <a:pPr marL="914400" lvl="1" indent="-457200">
              <a:buFont typeface="Wingdings" panose="05000000000000000000" pitchFamily="2" charset="2"/>
              <a:buChar char="è"/>
            </a:pPr>
            <a:r>
              <a:rPr lang="en-US" dirty="0">
                <a:sym typeface="Wingdings" panose="05000000000000000000" pitchFamily="2" charset="2"/>
              </a:rPr>
              <a:t>Raspberry Pi </a:t>
            </a:r>
          </a:p>
          <a:p>
            <a:pPr marL="914400" lvl="1" indent="-457200">
              <a:buFont typeface="Wingdings" panose="05000000000000000000" pitchFamily="2" charset="2"/>
              <a:buChar char="è"/>
            </a:pPr>
            <a:r>
              <a:rPr lang="en-US" dirty="0">
                <a:sym typeface="Wingdings" panose="05000000000000000000" pitchFamily="2" charset="2"/>
              </a:rPr>
              <a:t>Intel Edison</a:t>
            </a:r>
          </a:p>
          <a:p>
            <a:pPr marL="914400" lvl="1" indent="-457200">
              <a:buFont typeface="Wingdings" panose="05000000000000000000" pitchFamily="2" charset="2"/>
              <a:buChar char="è"/>
            </a:pPr>
            <a:r>
              <a:rPr lang="en-US" dirty="0">
                <a:sym typeface="Wingdings" panose="05000000000000000000" pitchFamily="2" charset="2"/>
              </a:rPr>
              <a:t>Intel </a:t>
            </a:r>
            <a:r>
              <a:rPr lang="en-US" dirty="0" err="1">
                <a:sym typeface="Wingdings" panose="05000000000000000000" pitchFamily="2" charset="2"/>
              </a:rPr>
              <a:t>Gallileo</a:t>
            </a:r>
            <a:endParaRPr lang="en-US" dirty="0">
              <a:sym typeface="Wingdings" panose="05000000000000000000" pitchFamily="2" charset="2"/>
            </a:endParaRPr>
          </a:p>
          <a:p>
            <a:pPr marL="457200" lvl="1" indent="0">
              <a:buNone/>
            </a:pP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15</a:t>
            </a:fld>
            <a:endParaRPr lang="en-US" dirty="0"/>
          </a:p>
        </p:txBody>
      </p:sp>
    </p:spTree>
    <p:extLst>
      <p:ext uri="{BB962C8B-B14F-4D97-AF65-F5344CB8AC3E}">
        <p14:creationId xmlns:p14="http://schemas.microsoft.com/office/powerpoint/2010/main" val="305132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Programming MQTT</a:t>
            </a:r>
            <a:endParaRPr lang="nl-BE" dirty="0"/>
          </a:p>
        </p:txBody>
      </p:sp>
      <p:sp>
        <p:nvSpPr>
          <p:cNvPr id="2" name="Tijdelijke aanduiding voor inhoud 1"/>
          <p:cNvSpPr>
            <a:spLocks noGrp="1"/>
          </p:cNvSpPr>
          <p:nvPr>
            <p:ph idx="1"/>
          </p:nvPr>
        </p:nvSpPr>
        <p:spPr/>
        <p:txBody>
          <a:bodyPr/>
          <a:lstStyle/>
          <a:p>
            <a:endParaRPr lang="nl-BE"/>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16</a:t>
            </a:fld>
            <a:endParaRPr lang="en-US" dirty="0"/>
          </a:p>
        </p:txBody>
      </p:sp>
    </p:spTree>
    <p:extLst>
      <p:ext uri="{BB962C8B-B14F-4D97-AF65-F5344CB8AC3E}">
        <p14:creationId xmlns:p14="http://schemas.microsoft.com/office/powerpoint/2010/main" val="20857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MQTT</a:t>
            </a:r>
          </a:p>
        </p:txBody>
      </p:sp>
      <p:sp>
        <p:nvSpPr>
          <p:cNvPr id="5" name="Content Placeholder 4"/>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We </a:t>
            </a:r>
            <a:r>
              <a:rPr lang="en-US" dirty="0" err="1">
                <a:sym typeface="Wingdings" panose="05000000000000000000" pitchFamily="2" charset="2"/>
              </a:rPr>
              <a:t>moeten</a:t>
            </a:r>
            <a:r>
              <a:rPr lang="en-US" dirty="0">
                <a:sym typeface="Wingdings" panose="05000000000000000000" pitchFamily="2" charset="2"/>
              </a:rPr>
              <a:t> </a:t>
            </a:r>
            <a:r>
              <a:rPr lang="en-US" dirty="0" err="1">
                <a:sym typeface="Wingdings" panose="05000000000000000000" pitchFamily="2" charset="2"/>
              </a:rPr>
              <a:t>zelf</a:t>
            </a:r>
            <a:r>
              <a:rPr lang="en-US" dirty="0">
                <a:sym typeface="Wingdings" panose="05000000000000000000" pitchFamily="2" charset="2"/>
              </a:rPr>
              <a:t> broker </a:t>
            </a:r>
            <a:r>
              <a:rPr lang="en-US" dirty="0" err="1">
                <a:sym typeface="Wingdings" panose="05000000000000000000" pitchFamily="2" charset="2"/>
              </a:rPr>
              <a:t>opzetten</a:t>
            </a:r>
            <a:endParaRPr lang="en-US" dirty="0">
              <a:sym typeface="Wingdings" panose="05000000000000000000" pitchFamily="2" charset="2"/>
            </a:endParaRPr>
          </a:p>
          <a:p>
            <a:pPr marL="914400" lvl="1" indent="-457200">
              <a:buFont typeface="Wingdings" panose="05000000000000000000" pitchFamily="2" charset="2"/>
              <a:buChar char="è"/>
            </a:pPr>
            <a:r>
              <a:rPr lang="en-US" sz="1600" dirty="0" err="1">
                <a:sym typeface="Wingdings" panose="05000000000000000000" pitchFamily="2" charset="2"/>
              </a:rPr>
              <a:t>Mosquitto</a:t>
            </a:r>
            <a:endParaRPr lang="en-US" sz="1600" dirty="0">
              <a:sym typeface="Wingdings" panose="05000000000000000000" pitchFamily="2" charset="2"/>
            </a:endParaRPr>
          </a:p>
          <a:p>
            <a:pPr marL="1600200" lvl="2" indent="-457200">
              <a:buFont typeface="Wingdings" panose="05000000000000000000" pitchFamily="2" charset="2"/>
              <a:buChar char="è"/>
            </a:pPr>
            <a:r>
              <a:rPr lang="en-US" sz="1600" dirty="0">
                <a:hlinkClick r:id="rId2"/>
              </a:rPr>
              <a:t>http://mosquitto.org/</a:t>
            </a:r>
            <a:endParaRPr lang="en-US" sz="1600" dirty="0"/>
          </a:p>
          <a:p>
            <a:pPr marL="914400" lvl="1" indent="-457200">
              <a:buFont typeface="Wingdings" panose="05000000000000000000" pitchFamily="2" charset="2"/>
              <a:buChar char="è"/>
            </a:pPr>
            <a:r>
              <a:rPr lang="en-US" sz="1600" dirty="0" err="1"/>
              <a:t>HiveMQ</a:t>
            </a:r>
            <a:endParaRPr lang="en-US" sz="1600" dirty="0"/>
          </a:p>
          <a:p>
            <a:pPr marL="1600200" lvl="2" indent="-457200">
              <a:buFont typeface="Wingdings" panose="05000000000000000000" pitchFamily="2" charset="2"/>
              <a:buChar char="è"/>
            </a:pPr>
            <a:r>
              <a:rPr lang="en-US" sz="1600" dirty="0">
                <a:hlinkClick r:id="rId3"/>
              </a:rPr>
              <a:t>http://www.hivemq.com/</a:t>
            </a:r>
            <a:endParaRPr lang="en-US" sz="1600" dirty="0"/>
          </a:p>
          <a:p>
            <a:pPr marL="914400" lvl="1" indent="-457200">
              <a:buFont typeface="Wingdings" panose="05000000000000000000" pitchFamily="2" charset="2"/>
              <a:buChar char="è"/>
            </a:pPr>
            <a:r>
              <a:rPr lang="en-US" sz="1600" dirty="0" err="1"/>
              <a:t>RabitMQ</a:t>
            </a:r>
            <a:endParaRPr lang="en-US" sz="1600" dirty="0"/>
          </a:p>
          <a:p>
            <a:pPr marL="1600200" lvl="2" indent="-457200">
              <a:buFont typeface="Wingdings" panose="05000000000000000000" pitchFamily="2" charset="2"/>
              <a:buChar char="è"/>
            </a:pPr>
            <a:r>
              <a:rPr lang="en-US" sz="1600" dirty="0">
                <a:hlinkClick r:id="rId4"/>
              </a:rPr>
              <a:t>http://www.rabbitmq.com/</a:t>
            </a:r>
            <a:endParaRPr lang="en-US" sz="1600" dirty="0"/>
          </a:p>
          <a:p>
            <a:pPr marL="1600200" lvl="2" indent="-457200">
              <a:buFont typeface="Wingdings" panose="05000000000000000000" pitchFamily="2" charset="2"/>
              <a:buChar char="è"/>
            </a:pPr>
            <a:endParaRPr lang="en-US" sz="1600" dirty="0"/>
          </a:p>
          <a:p>
            <a:pPr marL="1600200" lvl="2" indent="-457200">
              <a:buFont typeface="Wingdings" panose="05000000000000000000" pitchFamily="2" charset="2"/>
              <a:buChar char="è"/>
            </a:pPr>
            <a:endParaRPr lang="en-US" dirty="0"/>
          </a:p>
        </p:txBody>
      </p:sp>
    </p:spTree>
    <p:extLst>
      <p:ext uri="{BB962C8B-B14F-4D97-AF65-F5344CB8AC3E}">
        <p14:creationId xmlns:p14="http://schemas.microsoft.com/office/powerpoint/2010/main" val="3396976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nl-BE" dirty="0">
                <a:sym typeface="Wingdings" panose="05000000000000000000" pitchFamily="2" charset="2"/>
              </a:rPr>
              <a:t>MQTT Broker</a:t>
            </a:r>
          </a:p>
          <a:p>
            <a:pPr marL="914400" lvl="1" indent="-457200">
              <a:buFont typeface="Wingdings" panose="05000000000000000000" pitchFamily="2" charset="2"/>
              <a:buChar char="è"/>
            </a:pPr>
            <a:r>
              <a:rPr lang="nl-BE" dirty="0">
                <a:sym typeface="Wingdings" panose="05000000000000000000" pitchFamily="2" charset="2"/>
              </a:rPr>
              <a:t>Windows</a:t>
            </a:r>
          </a:p>
          <a:p>
            <a:pPr marL="914400" lvl="1" indent="-457200">
              <a:buFont typeface="Wingdings" panose="05000000000000000000" pitchFamily="2" charset="2"/>
              <a:buChar char="è"/>
            </a:pPr>
            <a:r>
              <a:rPr lang="nl-BE" dirty="0">
                <a:sym typeface="Wingdings" panose="05000000000000000000" pitchFamily="2" charset="2"/>
              </a:rPr>
              <a:t>Linux</a:t>
            </a:r>
          </a:p>
          <a:p>
            <a:pPr marL="914400" lvl="1" indent="-457200">
              <a:buFont typeface="Wingdings" panose="05000000000000000000" pitchFamily="2" charset="2"/>
              <a:buChar char="è"/>
            </a:pPr>
            <a:r>
              <a:rPr lang="nl-BE" dirty="0">
                <a:sym typeface="Wingdings" panose="05000000000000000000" pitchFamily="2" charset="2"/>
              </a:rPr>
              <a:t>Je kan lokaal op je PC testen (niet getest)</a:t>
            </a:r>
          </a:p>
          <a:p>
            <a:pPr marL="914400" lvl="1" indent="-457200">
              <a:buFont typeface="Wingdings" panose="05000000000000000000" pitchFamily="2" charset="2"/>
              <a:buChar char="è"/>
            </a:pPr>
            <a:r>
              <a:rPr lang="nl-BE" dirty="0">
                <a:sym typeface="Wingdings" panose="05000000000000000000" pitchFamily="2" charset="2"/>
              </a:rPr>
              <a:t>In realiteit</a:t>
            </a:r>
          </a:p>
          <a:p>
            <a:pPr marL="1600200" lvl="3" indent="-457200">
              <a:buFont typeface="Wingdings" panose="05000000000000000000" pitchFamily="2" charset="2"/>
              <a:buChar char="è"/>
            </a:pPr>
            <a:r>
              <a:rPr lang="nl-BE" dirty="0">
                <a:sym typeface="Wingdings" panose="05000000000000000000" pitchFamily="2" charset="2"/>
              </a:rPr>
              <a:t>Server binnen netwerk (voor deze les)</a:t>
            </a:r>
          </a:p>
          <a:p>
            <a:pPr marL="1600200" lvl="2" indent="-457200">
              <a:buFont typeface="Wingdings" panose="05000000000000000000" pitchFamily="2" charset="2"/>
              <a:buChar char="è"/>
            </a:pPr>
            <a:r>
              <a:rPr lang="nl-BE" dirty="0">
                <a:sym typeface="Wingdings" panose="05000000000000000000" pitchFamily="2" charset="2"/>
              </a:rPr>
              <a:t>Virtual Machine (</a:t>
            </a:r>
            <a:r>
              <a:rPr lang="nl-BE" dirty="0" err="1">
                <a:sym typeface="Wingdings" panose="05000000000000000000" pitchFamily="2" charset="2"/>
              </a:rPr>
              <a:t>Azure</a:t>
            </a:r>
            <a:r>
              <a:rPr lang="nl-BE" dirty="0">
                <a:sym typeface="Wingdings" panose="05000000000000000000" pitchFamily="2" charset="2"/>
              </a:rPr>
              <a:t>, </a:t>
            </a:r>
            <a:r>
              <a:rPr lang="nl-BE" dirty="0" err="1">
                <a:sym typeface="Wingdings" panose="05000000000000000000" pitchFamily="2" charset="2"/>
              </a:rPr>
              <a:t>Amazon</a:t>
            </a:r>
            <a:r>
              <a:rPr lang="nl-BE" dirty="0">
                <a:sym typeface="Wingdings" panose="05000000000000000000" pitchFamily="2" charset="2"/>
              </a:rPr>
              <a:t>, Google)</a:t>
            </a:r>
          </a:p>
          <a:p>
            <a:pPr marL="1600200" lvl="2" indent="-457200">
              <a:buFont typeface="Wingdings" panose="05000000000000000000" pitchFamily="2" charset="2"/>
              <a:buChar char="è"/>
            </a:pPr>
            <a:r>
              <a:rPr lang="nl-BE" dirty="0">
                <a:sym typeface="Wingdings" panose="05000000000000000000" pitchFamily="2" charset="2"/>
              </a:rPr>
              <a:t>Soms op  Pi, Pi2 de broker plaatsen (M2M)</a:t>
            </a:r>
          </a:p>
          <a:p>
            <a:pPr marL="1600200" lvl="2" indent="-457200">
              <a:buFont typeface="Wingdings" panose="05000000000000000000" pitchFamily="2" charset="2"/>
              <a:buChar char="è"/>
            </a:pPr>
            <a:r>
              <a:rPr lang="nl-BE" dirty="0">
                <a:sym typeface="Wingdings" panose="05000000000000000000" pitchFamily="2" charset="2"/>
              </a:rPr>
              <a:t>IoT Hub MQTT</a:t>
            </a:r>
          </a:p>
          <a:p>
            <a:pPr marL="914400" lvl="1" indent="-457200">
              <a:buFont typeface="Wingdings" panose="05000000000000000000" pitchFamily="2" charset="2"/>
              <a:buChar char="è"/>
            </a:pP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18</a:t>
            </a:fld>
            <a:endParaRPr lang="en-US" dirty="0"/>
          </a:p>
        </p:txBody>
      </p:sp>
    </p:spTree>
    <p:extLst>
      <p:ext uri="{BB962C8B-B14F-4D97-AF65-F5344CB8AC3E}">
        <p14:creationId xmlns:p14="http://schemas.microsoft.com/office/powerpoint/2010/main" val="306991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nl-BE" dirty="0">
                <a:sym typeface="Wingdings" panose="05000000000000000000" pitchFamily="2" charset="2"/>
              </a:rPr>
              <a:t>Programmeren via bibliotheek</a:t>
            </a:r>
            <a:endParaRPr lang="en-US" dirty="0">
              <a:sym typeface="Wingdings" panose="05000000000000000000" pitchFamily="2" charset="2"/>
            </a:endParaRPr>
          </a:p>
          <a:p>
            <a:pPr marL="914400" lvl="1" indent="-457200">
              <a:buFont typeface="Wingdings" panose="05000000000000000000" pitchFamily="2" charset="2"/>
              <a:buChar char="è"/>
            </a:pPr>
            <a:r>
              <a:rPr lang="nl-BE" dirty="0">
                <a:sym typeface="Wingdings" panose="05000000000000000000" pitchFamily="2" charset="2"/>
              </a:rPr>
              <a:t>.NET</a:t>
            </a:r>
          </a:p>
          <a:p>
            <a:pPr marL="914400" lvl="1" indent="-457200">
              <a:buFont typeface="Wingdings" panose="05000000000000000000" pitchFamily="2" charset="2"/>
              <a:buChar char="è"/>
            </a:pPr>
            <a:r>
              <a:rPr lang="nl-BE" dirty="0" err="1">
                <a:sym typeface="Wingdings" panose="05000000000000000000" pitchFamily="2" charset="2"/>
              </a:rPr>
              <a:t>WinRT</a:t>
            </a:r>
            <a:endParaRPr lang="nl-BE" dirty="0">
              <a:sym typeface="Wingdings" panose="05000000000000000000" pitchFamily="2" charset="2"/>
            </a:endParaRPr>
          </a:p>
          <a:p>
            <a:pPr marL="914400" lvl="1" indent="-457200">
              <a:buFont typeface="Wingdings" panose="05000000000000000000" pitchFamily="2" charset="2"/>
              <a:buChar char="è"/>
            </a:pPr>
            <a:r>
              <a:rPr lang="nl-BE" dirty="0">
                <a:sym typeface="Wingdings" panose="05000000000000000000" pitchFamily="2" charset="2"/>
              </a:rPr>
              <a:t>Python (Pi)</a:t>
            </a:r>
          </a:p>
          <a:p>
            <a:pPr marL="914400" lvl="1" indent="-457200">
              <a:buFont typeface="Wingdings" panose="05000000000000000000" pitchFamily="2" charset="2"/>
              <a:buChar char="è"/>
            </a:pPr>
            <a:r>
              <a:rPr lang="nl-BE" dirty="0">
                <a:sym typeface="Wingdings" panose="05000000000000000000" pitchFamily="2" charset="2"/>
              </a:rPr>
              <a:t>Sketch (</a:t>
            </a:r>
            <a:r>
              <a:rPr lang="nl-BE" dirty="0" err="1">
                <a:sym typeface="Wingdings" panose="05000000000000000000" pitchFamily="2" charset="2"/>
              </a:rPr>
              <a:t>Arduino</a:t>
            </a:r>
            <a:r>
              <a:rPr lang="nl-BE" dirty="0">
                <a:sym typeface="Wingdings" panose="05000000000000000000" pitchFamily="2" charset="2"/>
              </a:rPr>
              <a:t>)</a:t>
            </a:r>
          </a:p>
          <a:p>
            <a:pPr marL="914400" lvl="1" indent="-457200">
              <a:buFont typeface="Wingdings" panose="05000000000000000000" pitchFamily="2" charset="2"/>
              <a:buChar char="è"/>
            </a:pPr>
            <a:r>
              <a:rPr lang="nl-BE" dirty="0" err="1">
                <a:sym typeface="Wingdings" panose="05000000000000000000" pitchFamily="2" charset="2"/>
              </a:rPr>
              <a:t>iOS</a:t>
            </a:r>
            <a:endParaRPr lang="nl-BE" dirty="0">
              <a:sym typeface="Wingdings" panose="05000000000000000000" pitchFamily="2" charset="2"/>
            </a:endParaRPr>
          </a:p>
          <a:p>
            <a:pPr marL="914400" lvl="1" indent="-457200">
              <a:buFont typeface="Wingdings" panose="05000000000000000000" pitchFamily="2" charset="2"/>
              <a:buChar char="è"/>
            </a:pPr>
            <a:r>
              <a:rPr lang="nl-BE" dirty="0">
                <a:sym typeface="Wingdings" panose="05000000000000000000" pitchFamily="2" charset="2"/>
              </a:rPr>
              <a:t>Android</a:t>
            </a:r>
          </a:p>
          <a:p>
            <a:pPr marL="914400" lvl="1" indent="-457200">
              <a:buFont typeface="Wingdings" panose="05000000000000000000" pitchFamily="2" charset="2"/>
              <a:buChar char="è"/>
            </a:pPr>
            <a:r>
              <a:rPr lang="nl-BE" dirty="0">
                <a:sym typeface="Wingdings" panose="05000000000000000000" pitchFamily="2" charset="2"/>
              </a:rPr>
              <a:t>…</a:t>
            </a:r>
          </a:p>
        </p:txBody>
      </p:sp>
      <p:sp>
        <p:nvSpPr>
          <p:cNvPr id="4" name="Slide Number Placeholder 3"/>
          <p:cNvSpPr>
            <a:spLocks noGrp="1"/>
          </p:cNvSpPr>
          <p:nvPr>
            <p:ph type="sldNum" sz="quarter" idx="4"/>
          </p:nvPr>
        </p:nvSpPr>
        <p:spPr/>
        <p:txBody>
          <a:bodyPr/>
          <a:lstStyle/>
          <a:p>
            <a:fld id="{80DBCD4E-D6F6-174C-8E8A-F21DB8B4B62B}" type="slidenum">
              <a:rPr lang="en-US" smtClean="0"/>
              <a:pPr/>
              <a:t>19</a:t>
            </a:fld>
            <a:endParaRPr lang="en-US" dirty="0"/>
          </a:p>
        </p:txBody>
      </p:sp>
    </p:spTree>
    <p:extLst>
      <p:ext uri="{BB962C8B-B14F-4D97-AF65-F5344CB8AC3E}">
        <p14:creationId xmlns:p14="http://schemas.microsoft.com/office/powerpoint/2010/main" val="390729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48239" y="1584513"/>
            <a:ext cx="7616545" cy="4373563"/>
          </a:xfrm>
        </p:spPr>
      </p:pic>
      <p:sp>
        <p:nvSpPr>
          <p:cNvPr id="4" name="Slide Number Placeholder 3"/>
          <p:cNvSpPr>
            <a:spLocks noGrp="1"/>
          </p:cNvSpPr>
          <p:nvPr>
            <p:ph type="sldNum" sz="quarter" idx="4"/>
          </p:nvPr>
        </p:nvSpPr>
        <p:spPr/>
        <p:txBody>
          <a:bodyPr/>
          <a:lstStyle/>
          <a:p>
            <a:fld id="{80DBCD4E-D6F6-174C-8E8A-F21DB8B4B62B}" type="slidenum">
              <a:rPr lang="en-US" smtClean="0"/>
              <a:pPr/>
              <a:t>2</a:t>
            </a:fld>
            <a:endParaRPr lang="en-US" dirty="0"/>
          </a:p>
        </p:txBody>
      </p:sp>
    </p:spTree>
    <p:extLst>
      <p:ext uri="{BB962C8B-B14F-4D97-AF65-F5344CB8AC3E}">
        <p14:creationId xmlns:p14="http://schemas.microsoft.com/office/powerpoint/2010/main" val="169315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r>
              <a:rPr lang="nl-BE" dirty="0">
                <a:sym typeface="Wingdings" panose="05000000000000000000" pitchFamily="2" charset="2"/>
              </a:rPr>
              <a:t> MQTT Library </a:t>
            </a:r>
            <a:r>
              <a:rPr lang="nl-BE" dirty="0" err="1">
                <a:sym typeface="Wingdings" panose="05000000000000000000" pitchFamily="2" charset="2"/>
              </a:rPr>
              <a:t>for</a:t>
            </a:r>
            <a:r>
              <a:rPr lang="nl-BE" dirty="0">
                <a:sym typeface="Wingdings" panose="05000000000000000000" pitchFamily="2" charset="2"/>
              </a:rPr>
              <a:t> .NET</a:t>
            </a: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20</a:t>
            </a:fld>
            <a:endParaRPr lang="en-US" dirty="0"/>
          </a:p>
        </p:txBody>
      </p:sp>
      <p:pic>
        <p:nvPicPr>
          <p:cNvPr id="7" name="Picture 6"/>
          <p:cNvPicPr>
            <a:picLocks noChangeAspect="1"/>
          </p:cNvPicPr>
          <p:nvPr/>
        </p:nvPicPr>
        <p:blipFill>
          <a:blip r:embed="rId2"/>
          <a:stretch>
            <a:fillRect/>
          </a:stretch>
        </p:blipFill>
        <p:spPr>
          <a:xfrm>
            <a:off x="3149600" y="2270149"/>
            <a:ext cx="5892800" cy="3943302"/>
          </a:xfrm>
          <a:prstGeom prst="rect">
            <a:avLst/>
          </a:prstGeom>
        </p:spPr>
      </p:pic>
    </p:spTree>
    <p:extLst>
      <p:ext uri="{BB962C8B-B14F-4D97-AF65-F5344CB8AC3E}">
        <p14:creationId xmlns:p14="http://schemas.microsoft.com/office/powerpoint/2010/main" val="318688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MQTT</a:t>
            </a:r>
          </a:p>
        </p:txBody>
      </p:sp>
      <p:sp>
        <p:nvSpPr>
          <p:cNvPr id="3" name="Tijdelijke aanduiding voor inhoud 2"/>
          <p:cNvSpPr>
            <a:spLocks noGrp="1"/>
          </p:cNvSpPr>
          <p:nvPr>
            <p:ph idx="1"/>
          </p:nvPr>
        </p:nvSpPr>
        <p:spPr/>
        <p:txBody>
          <a:bodyPr/>
          <a:lstStyle/>
          <a:p>
            <a:r>
              <a:rPr lang="nl-BE" dirty="0" err="1"/>
              <a:t>Hive</a:t>
            </a:r>
            <a:r>
              <a:rPr lang="nl-BE" dirty="0"/>
              <a:t> MQ </a:t>
            </a:r>
          </a:p>
          <a:p>
            <a:pPr lvl="1"/>
            <a:r>
              <a:rPr lang="nl-BE" dirty="0">
                <a:hlinkClick r:id="rId2"/>
              </a:rPr>
              <a:t>http://www.hivemq.com/downloads/</a:t>
            </a:r>
            <a:endParaRPr lang="nl-BE" dirty="0"/>
          </a:p>
          <a:p>
            <a:pPr lvl="1"/>
            <a:endParaRPr lang="nl-BE"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21</a:t>
            </a:fld>
            <a:endParaRPr lang="en-US" dirty="0"/>
          </a:p>
        </p:txBody>
      </p:sp>
    </p:spTree>
    <p:extLst>
      <p:ext uri="{BB962C8B-B14F-4D97-AF65-F5344CB8AC3E}">
        <p14:creationId xmlns:p14="http://schemas.microsoft.com/office/powerpoint/2010/main" val="62606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nl-BE" dirty="0"/>
              <a:t>Opdracht</a:t>
            </a:r>
          </a:p>
        </p:txBody>
      </p:sp>
      <p:sp>
        <p:nvSpPr>
          <p:cNvPr id="6" name="Tijdelijke aanduiding voor inhoud 5"/>
          <p:cNvSpPr>
            <a:spLocks noGrp="1"/>
          </p:cNvSpPr>
          <p:nvPr>
            <p:ph idx="1"/>
          </p:nvPr>
        </p:nvSpPr>
        <p:spPr/>
        <p:txBody>
          <a:bodyPr/>
          <a:lstStyle/>
          <a:p>
            <a:endParaRPr lang="nl-BE"/>
          </a:p>
        </p:txBody>
      </p:sp>
      <p:sp>
        <p:nvSpPr>
          <p:cNvPr id="4" name="Tijdelijke aanduiding voor dianummer 3"/>
          <p:cNvSpPr>
            <a:spLocks noGrp="1"/>
          </p:cNvSpPr>
          <p:nvPr>
            <p:ph type="sldNum" sz="quarter" idx="4294967295"/>
          </p:nvPr>
        </p:nvSpPr>
        <p:spPr>
          <a:xfrm>
            <a:off x="9929813" y="6513513"/>
            <a:ext cx="2262187" cy="241300"/>
          </a:xfrm>
          <a:prstGeom prst="rect">
            <a:avLst/>
          </a:prstGeom>
        </p:spPr>
        <p:txBody>
          <a:bodyPr/>
          <a:lstStyle/>
          <a:p>
            <a:fld id="{80DBCD4E-D6F6-174C-8E8A-F21DB8B4B62B}" type="slidenum">
              <a:rPr lang="en-US" smtClean="0"/>
              <a:pPr/>
              <a:t>22</a:t>
            </a:fld>
            <a:endParaRPr lang="en-US" dirty="0"/>
          </a:p>
        </p:txBody>
      </p:sp>
    </p:spTree>
    <p:extLst>
      <p:ext uri="{BB962C8B-B14F-4D97-AF65-F5344CB8AC3E}">
        <p14:creationId xmlns:p14="http://schemas.microsoft.com/office/powerpoint/2010/main" val="103126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Industriële gegevens		</a:t>
            </a:r>
            <a:endParaRPr lang="nl-NL" dirty="0"/>
          </a:p>
        </p:txBody>
      </p:sp>
      <p:sp>
        <p:nvSpPr>
          <p:cNvPr id="3" name="Tijdelijke aanduiding voor inhoud 2"/>
          <p:cNvSpPr>
            <a:spLocks noGrp="1"/>
          </p:cNvSpPr>
          <p:nvPr>
            <p:ph idx="1"/>
          </p:nvPr>
        </p:nvSpPr>
        <p:spPr>
          <a:xfrm>
            <a:off x="454025" y="1722438"/>
            <a:ext cx="10972800" cy="4373563"/>
          </a:xfrm>
        </p:spPr>
        <p:txBody>
          <a:bodyPr/>
          <a:lstStyle/>
          <a:p>
            <a:r>
              <a:rPr lang="nl-BE" dirty="0"/>
              <a:t>De PLC (</a:t>
            </a:r>
            <a:r>
              <a:rPr lang="nl-BE" dirty="0" err="1"/>
              <a:t>programmable</a:t>
            </a:r>
            <a:r>
              <a:rPr lang="nl-BE" dirty="0"/>
              <a:t> logic controller) is een microcontroller die diverse in-en uitgangen aanstuurt. </a:t>
            </a:r>
          </a:p>
          <a:p>
            <a:r>
              <a:rPr lang="nl-BE" dirty="0"/>
              <a:t>Robuust, </a:t>
            </a:r>
            <a:r>
              <a:rPr lang="nl-BE" dirty="0" err="1"/>
              <a:t>inbouwbaar</a:t>
            </a:r>
            <a:r>
              <a:rPr lang="nl-BE" dirty="0"/>
              <a:t>, bestand tegen trillingen en storingen. </a:t>
            </a:r>
          </a:p>
          <a:p>
            <a:r>
              <a:rPr lang="nl-BE" dirty="0"/>
              <a:t>Programmeren via specifieke software</a:t>
            </a:r>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23</a:t>
            </a:fld>
            <a:endParaRPr lang="en-US" dirty="0"/>
          </a:p>
        </p:txBody>
      </p:sp>
      <p:pic>
        <p:nvPicPr>
          <p:cNvPr id="1026" name="Picture 2" descr="Afbeeldingsresultaat voor plc s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846" y="3147218"/>
            <a:ext cx="4938614" cy="282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243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Data uitwisselen via OPC</a:t>
            </a:r>
            <a:endParaRPr lang="nl-NL" dirty="0"/>
          </a:p>
        </p:txBody>
      </p:sp>
      <p:sp>
        <p:nvSpPr>
          <p:cNvPr id="3" name="Tijdelijke aanduiding voor inhoud 2"/>
          <p:cNvSpPr>
            <a:spLocks noGrp="1"/>
          </p:cNvSpPr>
          <p:nvPr>
            <p:ph idx="1"/>
          </p:nvPr>
        </p:nvSpPr>
        <p:spPr/>
        <p:txBody>
          <a:bodyPr/>
          <a:lstStyle/>
          <a:p>
            <a:r>
              <a:rPr lang="nl-BE" dirty="0"/>
              <a:t>Via een datablock kan je bepaalde registers kopiëren.</a:t>
            </a:r>
          </a:p>
          <a:p>
            <a:r>
              <a:rPr lang="nl-BE" dirty="0"/>
              <a:t>Na compileren van software krijg je dan adressen te zien.</a:t>
            </a:r>
          </a:p>
          <a:p>
            <a:r>
              <a:rPr lang="nl-BE" dirty="0"/>
              <a:t>Verschillende programmeertalen</a:t>
            </a:r>
          </a:p>
          <a:p>
            <a:r>
              <a:rPr lang="nl-BE" dirty="0"/>
              <a:t>Ladder diagram kan je lezen als een elektrisch netwerk</a:t>
            </a:r>
            <a:endParaRPr lang="nl-NL"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24</a:t>
            </a:fld>
            <a:endParaRPr lang="en-US" dirty="0"/>
          </a:p>
        </p:txBody>
      </p:sp>
    </p:spTree>
    <p:extLst>
      <p:ext uri="{BB962C8B-B14F-4D97-AF65-F5344CB8AC3E}">
        <p14:creationId xmlns:p14="http://schemas.microsoft.com/office/powerpoint/2010/main" val="717990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PLC 3  </a:t>
            </a:r>
            <a:endParaRPr lang="nl-NL" dirty="0"/>
          </a:p>
        </p:txBody>
      </p:sp>
      <p:pic>
        <p:nvPicPr>
          <p:cNvPr id="5" name="Tijdelijke aanduiding voor inhoud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877" t="34799"/>
          <a:stretch/>
        </p:blipFill>
        <p:spPr>
          <a:xfrm>
            <a:off x="4434727" y="1643865"/>
            <a:ext cx="7147672" cy="4112428"/>
          </a:xfrm>
        </p:spPr>
      </p:pic>
      <p:sp>
        <p:nvSpPr>
          <p:cNvPr id="4" name="Tijdelijke aanduiding voor dianummer 3"/>
          <p:cNvSpPr>
            <a:spLocks noGrp="1"/>
          </p:cNvSpPr>
          <p:nvPr>
            <p:ph type="sldNum" sz="quarter" idx="4"/>
          </p:nvPr>
        </p:nvSpPr>
        <p:spPr/>
        <p:txBody>
          <a:bodyPr/>
          <a:lstStyle/>
          <a:p>
            <a:fld id="{80DBCD4E-D6F6-174C-8E8A-F21DB8B4B62B}" type="slidenum">
              <a:rPr lang="en-US" smtClean="0"/>
              <a:pPr/>
              <a:t>25</a:t>
            </a:fld>
            <a:endParaRPr lang="en-US" dirty="0"/>
          </a:p>
        </p:txBody>
      </p:sp>
      <p:sp>
        <p:nvSpPr>
          <p:cNvPr id="7" name="Tijdelijke aanduiding voor inhoud 2"/>
          <p:cNvSpPr txBox="1">
            <a:spLocks/>
          </p:cNvSpPr>
          <p:nvPr/>
        </p:nvSpPr>
        <p:spPr>
          <a:xfrm>
            <a:off x="609600" y="1752601"/>
            <a:ext cx="3623353" cy="4373563"/>
          </a:xfrm>
          <a:prstGeom prst="rect">
            <a:avLst/>
          </a:prstGeom>
        </p:spPr>
        <p:txBody>
          <a:bodyPr/>
          <a:lstStyle>
            <a:lvl1pPr marL="171450" indent="-171450" algn="l" defTabSz="685800" rtl="0" eaLnBrk="1" latinLnBrk="0" hangingPunct="1">
              <a:lnSpc>
                <a:spcPct val="90000"/>
              </a:lnSpc>
              <a:spcBef>
                <a:spcPts val="750"/>
              </a:spcBef>
              <a:buFont typeface="Arial"/>
              <a:buChar char="•"/>
              <a:defRPr sz="2800" b="0"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Clr>
                <a:srgbClr val="E85E00"/>
              </a:buClr>
              <a:buFont typeface="Arial"/>
              <a:buChar char="•"/>
              <a:defRPr sz="2800" b="0" kern="1200">
                <a:solidFill>
                  <a:schemeClr val="tx1">
                    <a:lumMod val="50000"/>
                    <a:lumOff val="50000"/>
                  </a:schemeClr>
                </a:solidFill>
                <a:latin typeface="+mn-lt"/>
                <a:ea typeface="+mn-ea"/>
                <a:cs typeface="+mn-cs"/>
              </a:defRPr>
            </a:lvl2pPr>
            <a:lvl3pPr marL="857250" indent="-171450" algn="l" defTabSz="685800" rtl="0" eaLnBrk="1" latinLnBrk="0" hangingPunct="1">
              <a:lnSpc>
                <a:spcPct val="90000"/>
              </a:lnSpc>
              <a:spcBef>
                <a:spcPts val="375"/>
              </a:spcBef>
              <a:buClr>
                <a:srgbClr val="E85E00"/>
              </a:buClr>
              <a:buFont typeface="Arial"/>
              <a:buChar char="•"/>
              <a:defRPr sz="2400" b="0" kern="1200">
                <a:solidFill>
                  <a:schemeClr val="tx1">
                    <a:lumMod val="50000"/>
                    <a:lumOff val="50000"/>
                  </a:schemeClr>
                </a:solidFill>
                <a:latin typeface="+mn-lt"/>
                <a:ea typeface="+mn-ea"/>
                <a:cs typeface="+mn-cs"/>
              </a:defRPr>
            </a:lvl3pPr>
            <a:lvl4pPr marL="1200150" indent="-171450" algn="l" defTabSz="685800" rtl="0" eaLnBrk="1" latinLnBrk="0" hangingPunct="1">
              <a:lnSpc>
                <a:spcPct val="90000"/>
              </a:lnSpc>
              <a:spcBef>
                <a:spcPts val="375"/>
              </a:spcBef>
              <a:buClr>
                <a:srgbClr val="E85E00"/>
              </a:buClr>
              <a:buFont typeface="Arial"/>
              <a:buChar char="•"/>
              <a:defRPr sz="2400" b="0" kern="1200">
                <a:solidFill>
                  <a:schemeClr val="tx1">
                    <a:lumMod val="50000"/>
                    <a:lumOff val="50000"/>
                  </a:schemeClr>
                </a:solidFill>
                <a:latin typeface="+mn-lt"/>
                <a:ea typeface="+mn-ea"/>
                <a:cs typeface="+mn-cs"/>
              </a:defRPr>
            </a:lvl4pPr>
            <a:lvl5pPr marL="1543050" indent="-171450" algn="l" defTabSz="685800" rtl="0" eaLnBrk="1" latinLnBrk="0" hangingPunct="1">
              <a:lnSpc>
                <a:spcPct val="90000"/>
              </a:lnSpc>
              <a:spcBef>
                <a:spcPts val="375"/>
              </a:spcBef>
              <a:buClr>
                <a:srgbClr val="E85E00"/>
              </a:buClr>
              <a:buFont typeface="Arial"/>
              <a:buChar char="•"/>
              <a:defRPr sz="2400" b="0" kern="1200">
                <a:solidFill>
                  <a:schemeClr val="tx1">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nl-BE" dirty="0"/>
              <a:t>Lamp =&gt; DB1.DBX4.0</a:t>
            </a:r>
          </a:p>
          <a:p>
            <a:r>
              <a:rPr lang="nl-BE" dirty="0"/>
              <a:t>Lichtsensor =&gt;</a:t>
            </a:r>
          </a:p>
          <a:p>
            <a:pPr marL="0" indent="0">
              <a:buNone/>
            </a:pPr>
            <a:r>
              <a:rPr lang="nl-BE" dirty="0"/>
              <a:t>DB1.DBD0</a:t>
            </a:r>
          </a:p>
        </p:txBody>
      </p:sp>
    </p:spTree>
    <p:extLst>
      <p:ext uri="{BB962C8B-B14F-4D97-AF65-F5344CB8AC3E}">
        <p14:creationId xmlns:p14="http://schemas.microsoft.com/office/powerpoint/2010/main" val="3822091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PLC 8</a:t>
            </a:r>
            <a:endParaRPr lang="nl-NL" dirty="0"/>
          </a:p>
        </p:txBody>
      </p:sp>
      <p:sp>
        <p:nvSpPr>
          <p:cNvPr id="3" name="Tijdelijke aanduiding voor inhoud 2"/>
          <p:cNvSpPr>
            <a:spLocks noGrp="1"/>
          </p:cNvSpPr>
          <p:nvPr>
            <p:ph idx="1"/>
          </p:nvPr>
        </p:nvSpPr>
        <p:spPr/>
        <p:txBody>
          <a:bodyPr/>
          <a:lstStyle/>
          <a:p>
            <a:r>
              <a:rPr lang="nl-BE" dirty="0"/>
              <a:t>Lamp =&gt; DB1.DBX0.0</a:t>
            </a:r>
          </a:p>
          <a:p>
            <a:r>
              <a:rPr lang="nl-BE" dirty="0"/>
              <a:t>Lichtsensor =&gt;</a:t>
            </a:r>
          </a:p>
          <a:p>
            <a:pPr marL="0" indent="0">
              <a:buNone/>
            </a:pPr>
            <a:r>
              <a:rPr lang="nl-BE" dirty="0"/>
              <a:t>DB1.DBD6</a:t>
            </a:r>
          </a:p>
          <a:p>
            <a:r>
              <a:rPr lang="nl-BE" dirty="0"/>
              <a:t>Temperatuursensor=&gt;</a:t>
            </a:r>
          </a:p>
          <a:p>
            <a:pPr marL="0" indent="0">
              <a:buNone/>
            </a:pPr>
            <a:r>
              <a:rPr lang="nl-BE" dirty="0"/>
              <a:t>DB1.DBD2</a:t>
            </a:r>
            <a:endParaRPr lang="nl-NL"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26</a:t>
            </a:fld>
            <a:endParaRPr lang="en-US" dirty="0"/>
          </a:p>
        </p:txBody>
      </p:sp>
      <p:pic>
        <p:nvPicPr>
          <p:cNvPr id="5" name="Afbeelding 4"/>
          <p:cNvPicPr>
            <a:picLocks noChangeAspect="1"/>
          </p:cNvPicPr>
          <p:nvPr/>
        </p:nvPicPr>
        <p:blipFill rotWithShape="1">
          <a:blip r:embed="rId2" cstate="email">
            <a:extLst>
              <a:ext uri="{28A0092B-C50C-407E-A947-70E740481C1C}">
                <a14:useLocalDpi xmlns:a14="http://schemas.microsoft.com/office/drawing/2010/main" val="0"/>
              </a:ext>
            </a:extLst>
          </a:blip>
          <a:srcRect l="1378" t="24320"/>
          <a:stretch/>
        </p:blipFill>
        <p:spPr>
          <a:xfrm>
            <a:off x="4364733" y="1058130"/>
            <a:ext cx="7592928" cy="3935110"/>
          </a:xfrm>
          <a:prstGeom prst="rect">
            <a:avLst/>
          </a:prstGeom>
        </p:spPr>
      </p:pic>
    </p:spTree>
    <p:extLst>
      <p:ext uri="{BB962C8B-B14F-4D97-AF65-F5344CB8AC3E}">
        <p14:creationId xmlns:p14="http://schemas.microsoft.com/office/powerpoint/2010/main" val="219515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Analoge ingangen?</a:t>
            </a:r>
            <a:endParaRPr lang="nl-NL" dirty="0"/>
          </a:p>
        </p:txBody>
      </p:sp>
      <p:sp>
        <p:nvSpPr>
          <p:cNvPr id="3" name="Tijdelijke aanduiding voor inhoud 2"/>
          <p:cNvSpPr>
            <a:spLocks noGrp="1"/>
          </p:cNvSpPr>
          <p:nvPr>
            <p:ph idx="1"/>
          </p:nvPr>
        </p:nvSpPr>
        <p:spPr/>
        <p:txBody>
          <a:bodyPr/>
          <a:lstStyle/>
          <a:p>
            <a:r>
              <a:rPr lang="nl-BE" dirty="0"/>
              <a:t> </a:t>
            </a:r>
            <a:endParaRPr lang="nl-NL"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27</a:t>
            </a:fld>
            <a:endParaRPr lang="en-US" dirty="0"/>
          </a:p>
        </p:txBody>
      </p:sp>
      <p:pic>
        <p:nvPicPr>
          <p:cNvPr id="5" name="Afbeelding 4"/>
          <p:cNvPicPr/>
          <p:nvPr/>
        </p:nvPicPr>
        <p:blipFill>
          <a:blip r:embed="rId2"/>
          <a:stretch>
            <a:fillRect/>
          </a:stretch>
        </p:blipFill>
        <p:spPr>
          <a:xfrm>
            <a:off x="609600" y="1670230"/>
            <a:ext cx="10507038" cy="4455934"/>
          </a:xfrm>
          <a:prstGeom prst="rect">
            <a:avLst/>
          </a:prstGeom>
        </p:spPr>
      </p:pic>
    </p:spTree>
    <p:extLst>
      <p:ext uri="{BB962C8B-B14F-4D97-AF65-F5344CB8AC3E}">
        <p14:creationId xmlns:p14="http://schemas.microsoft.com/office/powerpoint/2010/main" val="150851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Aansluitschema (ter info)</a:t>
            </a:r>
            <a:endParaRPr lang="nl-NL"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28</a:t>
            </a:fld>
            <a:endParaRPr lang="en-US" dirty="0"/>
          </a:p>
        </p:txBody>
      </p:sp>
      <p:pic>
        <p:nvPicPr>
          <p:cNvPr id="5" name="Picture 34"/>
          <p:cNvPicPr>
            <a:picLocks noGrp="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1063656" y="1890998"/>
            <a:ext cx="5134201" cy="3808534"/>
          </a:xfrm>
          <a:prstGeom prst="rect">
            <a:avLst/>
          </a:prstGeom>
          <a:noFill/>
          <a:ln>
            <a:noFill/>
          </a:ln>
        </p:spPr>
      </p:pic>
    </p:spTree>
    <p:extLst>
      <p:ext uri="{BB962C8B-B14F-4D97-AF65-F5344CB8AC3E}">
        <p14:creationId xmlns:p14="http://schemas.microsoft.com/office/powerpoint/2010/main" val="349661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Opdracht</a:t>
            </a: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29</a:t>
            </a:fld>
            <a:endParaRPr lang="en-US" dirty="0"/>
          </a:p>
        </p:txBody>
      </p:sp>
      <p:sp>
        <p:nvSpPr>
          <p:cNvPr id="29" name="Right Arrow 28"/>
          <p:cNvSpPr/>
          <p:nvPr/>
        </p:nvSpPr>
        <p:spPr>
          <a:xfrm>
            <a:off x="1893970" y="3400745"/>
            <a:ext cx="777311" cy="374495"/>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http://machinedesign.com/site-files/machinedesign.com/files/uploads/2015/04/Example%20PLCs.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139" y="2833917"/>
            <a:ext cx="1536604" cy="1184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epware-china.com/web_images/EX_Color_Vert.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19740" y="2861697"/>
            <a:ext cx="1314066" cy="932987"/>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28"/>
          <p:cNvSpPr/>
          <p:nvPr/>
        </p:nvSpPr>
        <p:spPr>
          <a:xfrm>
            <a:off x="4482265" y="3400744"/>
            <a:ext cx="777311" cy="374495"/>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Afbeelding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685" y="2764308"/>
            <a:ext cx="1524000" cy="1495425"/>
          </a:xfrm>
          <a:prstGeom prst="rect">
            <a:avLst/>
          </a:prstGeom>
        </p:spPr>
      </p:pic>
      <p:sp>
        <p:nvSpPr>
          <p:cNvPr id="11" name="Rechthoek 10"/>
          <p:cNvSpPr/>
          <p:nvPr/>
        </p:nvSpPr>
        <p:spPr>
          <a:xfrm>
            <a:off x="107139" y="2366401"/>
            <a:ext cx="1536604" cy="2042313"/>
          </a:xfrm>
          <a:prstGeom prst="rect">
            <a:avLst/>
          </a:prstGeom>
          <a:noFill/>
          <a:ln>
            <a:solidFill>
              <a:srgbClr val="E8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Tekstvak 12"/>
          <p:cNvSpPr txBox="1"/>
          <p:nvPr/>
        </p:nvSpPr>
        <p:spPr>
          <a:xfrm>
            <a:off x="486135" y="1908533"/>
            <a:ext cx="778611" cy="369332"/>
          </a:xfrm>
          <a:prstGeom prst="rect">
            <a:avLst/>
          </a:prstGeom>
          <a:noFill/>
        </p:spPr>
        <p:txBody>
          <a:bodyPr wrap="none" rtlCol="0">
            <a:spAutoFit/>
          </a:bodyPr>
          <a:lstStyle/>
          <a:p>
            <a:r>
              <a:rPr lang="nl-BE" dirty="0"/>
              <a:t>Lokaal</a:t>
            </a:r>
          </a:p>
        </p:txBody>
      </p:sp>
      <p:sp>
        <p:nvSpPr>
          <p:cNvPr id="22" name="Rechthoek 21"/>
          <p:cNvSpPr/>
          <p:nvPr/>
        </p:nvSpPr>
        <p:spPr>
          <a:xfrm>
            <a:off x="2821431" y="2366400"/>
            <a:ext cx="4678703" cy="2042313"/>
          </a:xfrm>
          <a:prstGeom prst="rect">
            <a:avLst/>
          </a:prstGeom>
          <a:noFill/>
          <a:ln>
            <a:solidFill>
              <a:srgbClr val="E8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Tekstvak 22"/>
          <p:cNvSpPr txBox="1"/>
          <p:nvPr/>
        </p:nvSpPr>
        <p:spPr>
          <a:xfrm>
            <a:off x="3631201" y="1760693"/>
            <a:ext cx="2987869" cy="369332"/>
          </a:xfrm>
          <a:prstGeom prst="rect">
            <a:avLst/>
          </a:prstGeom>
          <a:noFill/>
        </p:spPr>
        <p:txBody>
          <a:bodyPr wrap="none" rtlCol="0">
            <a:spAutoFit/>
          </a:bodyPr>
          <a:lstStyle/>
          <a:p>
            <a:r>
              <a:rPr lang="nl-BE" dirty="0"/>
              <a:t>Interne Server + MQTT Broker</a:t>
            </a:r>
          </a:p>
        </p:txBody>
      </p:sp>
      <p:pic>
        <p:nvPicPr>
          <p:cNvPr id="1036" name="Picture 12" descr="http://s3.amazonaws.com/digitaltrends-uploads-prod/2016/01/Nextbook-14-Windows-Laptop.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067692" y="2717160"/>
            <a:ext cx="2521391" cy="1367170"/>
          </a:xfrm>
          <a:prstGeom prst="rect">
            <a:avLst/>
          </a:prstGeom>
          <a:noFill/>
          <a:extLst>
            <a:ext uri="{909E8E84-426E-40DD-AFC4-6F175D3DCCD1}">
              <a14:hiddenFill xmlns:a14="http://schemas.microsoft.com/office/drawing/2010/main">
                <a:solidFill>
                  <a:srgbClr val="FFFFFF"/>
                </a:solidFill>
              </a14:hiddenFill>
            </a:ext>
          </a:extLst>
        </p:spPr>
      </p:pic>
      <p:sp>
        <p:nvSpPr>
          <p:cNvPr id="25" name="Rechthoek 24"/>
          <p:cNvSpPr/>
          <p:nvPr/>
        </p:nvSpPr>
        <p:spPr>
          <a:xfrm>
            <a:off x="8916014" y="2366400"/>
            <a:ext cx="2568416" cy="2042313"/>
          </a:xfrm>
          <a:prstGeom prst="rect">
            <a:avLst/>
          </a:prstGeom>
          <a:noFill/>
          <a:ln>
            <a:solidFill>
              <a:srgbClr val="E85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kstvak 25"/>
          <p:cNvSpPr txBox="1"/>
          <p:nvPr/>
        </p:nvSpPr>
        <p:spPr>
          <a:xfrm>
            <a:off x="9097419" y="1362628"/>
            <a:ext cx="2205604" cy="923330"/>
          </a:xfrm>
          <a:prstGeom prst="rect">
            <a:avLst/>
          </a:prstGeom>
          <a:noFill/>
        </p:spPr>
        <p:txBody>
          <a:bodyPr wrap="none" rtlCol="0">
            <a:spAutoFit/>
          </a:bodyPr>
          <a:lstStyle/>
          <a:p>
            <a:pPr algn="ctr"/>
            <a:r>
              <a:rPr lang="nl-BE" dirty="0"/>
              <a:t>Laptop Student</a:t>
            </a:r>
          </a:p>
          <a:p>
            <a:pPr algn="ctr"/>
            <a:r>
              <a:rPr lang="nl-BE" dirty="0"/>
              <a:t>Toepassing aansturen</a:t>
            </a:r>
          </a:p>
          <a:p>
            <a:pPr algn="ctr"/>
            <a:r>
              <a:rPr lang="nl-BE" dirty="0"/>
              <a:t>WPF/ASP.NET</a:t>
            </a:r>
          </a:p>
        </p:txBody>
      </p:sp>
      <p:sp>
        <p:nvSpPr>
          <p:cNvPr id="27" name="Left-Right Arrow 4"/>
          <p:cNvSpPr/>
          <p:nvPr/>
        </p:nvSpPr>
        <p:spPr>
          <a:xfrm>
            <a:off x="7530356" y="3474096"/>
            <a:ext cx="1385658" cy="365722"/>
          </a:xfrm>
          <a:prstGeom prst="leftRightArrow">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20741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MQTT</a:t>
            </a:r>
          </a:p>
          <a:p>
            <a:pPr marL="914400" lvl="1" indent="-457200">
              <a:buFont typeface="Wingdings" panose="05000000000000000000" pitchFamily="2" charset="2"/>
              <a:buChar char="è"/>
            </a:pPr>
            <a:r>
              <a:rPr lang="en-US" dirty="0">
                <a:sym typeface="Wingdings" panose="05000000000000000000" pitchFamily="2" charset="2"/>
              </a:rPr>
              <a:t>Publishing/Subscribe protocol</a:t>
            </a:r>
          </a:p>
          <a:p>
            <a:pPr marL="914400" lvl="1" indent="-457200">
              <a:buFont typeface="Wingdings" panose="05000000000000000000" pitchFamily="2" charset="2"/>
              <a:buChar char="è"/>
            </a:pPr>
            <a:r>
              <a:rPr lang="en-US" dirty="0" err="1">
                <a:sym typeface="Wingdings" panose="05000000000000000000" pitchFamily="2" charset="2"/>
              </a:rPr>
              <a:t>Zeer</a:t>
            </a:r>
            <a:r>
              <a:rPr lang="en-US" dirty="0">
                <a:sym typeface="Wingdings" panose="05000000000000000000" pitchFamily="2" charset="2"/>
              </a:rPr>
              <a:t> lightweight (</a:t>
            </a:r>
            <a:r>
              <a:rPr lang="en-US" dirty="0" err="1">
                <a:sym typeface="Wingdings" panose="05000000000000000000" pitchFamily="2" charset="2"/>
              </a:rPr>
              <a:t>niet</a:t>
            </a:r>
            <a:r>
              <a:rPr lang="en-US" dirty="0">
                <a:sym typeface="Wingdings" panose="05000000000000000000" pitchFamily="2" charset="2"/>
              </a:rPr>
              <a:t> </a:t>
            </a:r>
            <a:r>
              <a:rPr lang="en-US" dirty="0" err="1">
                <a:sym typeface="Wingdings" panose="05000000000000000000" pitchFamily="2" charset="2"/>
              </a:rPr>
              <a:t>veel</a:t>
            </a:r>
            <a:r>
              <a:rPr lang="en-US" dirty="0">
                <a:sym typeface="Wingdings" panose="05000000000000000000" pitchFamily="2" charset="2"/>
              </a:rPr>
              <a:t> overhead)</a:t>
            </a:r>
          </a:p>
          <a:p>
            <a:pPr marL="914400" lvl="1" indent="-457200">
              <a:buFont typeface="Wingdings" panose="05000000000000000000" pitchFamily="2" charset="2"/>
              <a:buChar char="è"/>
            </a:pPr>
            <a:r>
              <a:rPr lang="en-US" dirty="0">
                <a:sym typeface="Wingdings" panose="05000000000000000000" pitchFamily="2" charset="2"/>
              </a:rPr>
              <a:t>Binary protocol </a:t>
            </a:r>
          </a:p>
          <a:p>
            <a:pPr marL="914400" lvl="1" indent="-457200">
              <a:buFont typeface="Wingdings" panose="05000000000000000000" pitchFamily="2" charset="2"/>
              <a:buChar char="è"/>
            </a:pPr>
            <a:r>
              <a:rPr lang="en-US" dirty="0" err="1">
                <a:sym typeface="Wingdings" panose="05000000000000000000" pitchFamily="2" charset="2"/>
              </a:rPr>
              <a:t>Ideaal</a:t>
            </a:r>
            <a:r>
              <a:rPr lang="en-US" dirty="0">
                <a:sym typeface="Wingdings" panose="05000000000000000000" pitchFamily="2" charset="2"/>
              </a:rPr>
              <a:t> </a:t>
            </a:r>
            <a:r>
              <a:rPr lang="en-US" dirty="0" err="1">
                <a:sym typeface="Wingdings" panose="05000000000000000000" pitchFamily="2" charset="2"/>
              </a:rPr>
              <a:t>voor</a:t>
            </a:r>
            <a:r>
              <a:rPr lang="en-US" dirty="0">
                <a:sym typeface="Wingdings" panose="05000000000000000000" pitchFamily="2" charset="2"/>
              </a:rPr>
              <a:t> M2M (machine to machine) </a:t>
            </a:r>
            <a:r>
              <a:rPr lang="en-US" dirty="0" err="1">
                <a:sym typeface="Wingdings" panose="05000000000000000000" pitchFamily="2" charset="2"/>
              </a:rPr>
              <a:t>communicatie</a:t>
            </a:r>
            <a:endParaRPr lang="en-US" dirty="0">
              <a:sym typeface="Wingdings" panose="05000000000000000000" pitchFamily="2" charset="2"/>
            </a:endParaRPr>
          </a:p>
          <a:p>
            <a:pPr marL="914400" lvl="1" indent="-457200">
              <a:buFont typeface="Wingdings" panose="05000000000000000000" pitchFamily="2" charset="2"/>
              <a:buChar char="è"/>
            </a:pPr>
            <a:r>
              <a:rPr lang="en-US" dirty="0" err="1">
                <a:sym typeface="Wingdings" panose="05000000000000000000" pitchFamily="2" charset="2"/>
              </a:rPr>
              <a:t>Eenvoudig</a:t>
            </a:r>
            <a:r>
              <a:rPr lang="en-US" dirty="0">
                <a:sym typeface="Wingdings" panose="05000000000000000000" pitchFamily="2" charset="2"/>
              </a:rPr>
              <a:t> in </a:t>
            </a:r>
            <a:r>
              <a:rPr lang="en-US" dirty="0" err="1">
                <a:sym typeface="Wingdings" panose="05000000000000000000" pitchFamily="2" charset="2"/>
              </a:rPr>
              <a:t>gebruik</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Open </a:t>
            </a:r>
            <a:r>
              <a:rPr lang="en-US" dirty="0" err="1">
                <a:sym typeface="Wingdings" panose="05000000000000000000" pitchFamily="2" charset="2"/>
              </a:rPr>
              <a:t>standaard</a:t>
            </a:r>
            <a:endParaRPr lang="en-US" dirty="0">
              <a:sym typeface="Wingdings" panose="05000000000000000000" pitchFamily="2" charset="2"/>
            </a:endParaRPr>
          </a:p>
          <a:p>
            <a:pPr marL="914400" lvl="1" indent="-457200">
              <a:buFont typeface="Wingdings" panose="05000000000000000000" pitchFamily="2" charset="2"/>
              <a:buChar char="è"/>
            </a:pP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3</a:t>
            </a:fld>
            <a:endParaRPr lang="en-US" dirty="0"/>
          </a:p>
        </p:txBody>
      </p:sp>
    </p:spTree>
    <p:extLst>
      <p:ext uri="{BB962C8B-B14F-4D97-AF65-F5344CB8AC3E}">
        <p14:creationId xmlns:p14="http://schemas.microsoft.com/office/powerpoint/2010/main" val="72677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Opdracht</a:t>
            </a:r>
          </a:p>
        </p:txBody>
      </p:sp>
      <p:sp>
        <p:nvSpPr>
          <p:cNvPr id="3" name="Tijdelijke aanduiding voor inhoud 2"/>
          <p:cNvSpPr>
            <a:spLocks noGrp="1"/>
          </p:cNvSpPr>
          <p:nvPr>
            <p:ph idx="1"/>
          </p:nvPr>
        </p:nvSpPr>
        <p:spPr/>
        <p:txBody>
          <a:bodyPr/>
          <a:lstStyle/>
          <a:p>
            <a:r>
              <a:rPr lang="nl-BE" dirty="0" err="1"/>
              <a:t>Hive</a:t>
            </a:r>
            <a:r>
              <a:rPr lang="nl-BE" dirty="0"/>
              <a:t> MQ installeren op VM + Java Runtime </a:t>
            </a:r>
            <a:r>
              <a:rPr lang="nl-BE" sz="1800" dirty="0"/>
              <a:t>(http://www.hivemq.com/downloads)</a:t>
            </a:r>
          </a:p>
          <a:p>
            <a:r>
              <a:rPr lang="nl-BE" dirty="0"/>
              <a:t>Web/WPF Applicatie ontwikkelen die volgende zaken kan doen:</a:t>
            </a:r>
          </a:p>
          <a:p>
            <a:pPr lvl="1"/>
            <a:r>
              <a:rPr lang="nl-BE" dirty="0"/>
              <a:t>Licht uitschakelen via bericht naar MQTT Topic</a:t>
            </a:r>
          </a:p>
          <a:p>
            <a:pPr lvl="1"/>
            <a:r>
              <a:rPr lang="nl-BE" dirty="0"/>
              <a:t>Licht inschakelen via bericht naar MQTT Topic</a:t>
            </a:r>
          </a:p>
          <a:p>
            <a:pPr marL="342900" lvl="1" indent="0">
              <a:buNone/>
            </a:pPr>
            <a:endParaRPr lang="nl-BE" dirty="0"/>
          </a:p>
          <a:p>
            <a:r>
              <a:rPr lang="nl-BE" dirty="0"/>
              <a:t>Console Applicatie ontwikkelen die</a:t>
            </a:r>
          </a:p>
          <a:p>
            <a:pPr lvl="1"/>
            <a:r>
              <a:rPr lang="nl-BE" dirty="0"/>
              <a:t>Berichten zal ontvangen van de MQTT Broker</a:t>
            </a:r>
          </a:p>
          <a:p>
            <a:pPr lvl="1"/>
            <a:r>
              <a:rPr lang="nl-BE" dirty="0"/>
              <a:t>Aansturen van PLC op basis van bericht</a:t>
            </a:r>
          </a:p>
          <a:p>
            <a:pPr lvl="1"/>
            <a:r>
              <a:rPr lang="nl-BE" dirty="0"/>
              <a:t>Deze applicatie moet finaal werken op dezelfde server als de MQTT Broker</a:t>
            </a:r>
          </a:p>
          <a:p>
            <a:pPr lvl="1"/>
            <a:endParaRPr lang="nl-BE" dirty="0"/>
          </a:p>
        </p:txBody>
      </p:sp>
      <p:sp>
        <p:nvSpPr>
          <p:cNvPr id="4" name="Tijdelijke aanduiding voor dianummer 3"/>
          <p:cNvSpPr>
            <a:spLocks noGrp="1"/>
          </p:cNvSpPr>
          <p:nvPr>
            <p:ph type="sldNum" sz="quarter" idx="4"/>
          </p:nvPr>
        </p:nvSpPr>
        <p:spPr/>
        <p:txBody>
          <a:bodyPr/>
          <a:lstStyle/>
          <a:p>
            <a:fld id="{80DBCD4E-D6F6-174C-8E8A-F21DB8B4B62B}" type="slidenum">
              <a:rPr lang="en-US" smtClean="0"/>
              <a:pPr/>
              <a:t>30</a:t>
            </a:fld>
            <a:endParaRPr lang="en-US" dirty="0"/>
          </a:p>
        </p:txBody>
      </p:sp>
    </p:spTree>
    <p:extLst>
      <p:ext uri="{BB962C8B-B14F-4D97-AF65-F5344CB8AC3E}">
        <p14:creationId xmlns:p14="http://schemas.microsoft.com/office/powerpoint/2010/main" val="1565951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MQTT </a:t>
            </a:r>
            <a:r>
              <a:rPr lang="en-US" dirty="0" err="1">
                <a:sym typeface="Wingdings" panose="05000000000000000000" pitchFamily="2" charset="2"/>
              </a:rPr>
              <a:t>Achitectuur</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Decoupled</a:t>
            </a:r>
          </a:p>
          <a:p>
            <a:pPr marL="1600200" lvl="2" indent="-457200">
              <a:buFont typeface="Wingdings" panose="05000000000000000000" pitchFamily="2" charset="2"/>
              <a:buChar char="è"/>
            </a:pPr>
            <a:r>
              <a:rPr lang="en-US" dirty="0">
                <a:sym typeface="Wingdings" panose="05000000000000000000" pitchFamily="2" charset="2"/>
              </a:rPr>
              <a:t>Pub/Sub </a:t>
            </a:r>
            <a:r>
              <a:rPr lang="en-US" dirty="0" err="1">
                <a:sym typeface="Wingdings" panose="05000000000000000000" pitchFamily="2" charset="2"/>
              </a:rPr>
              <a:t>weten</a:t>
            </a:r>
            <a:r>
              <a:rPr lang="en-US" dirty="0">
                <a:sym typeface="Wingdings" panose="05000000000000000000" pitchFamily="2" charset="2"/>
              </a:rPr>
              <a:t> </a:t>
            </a:r>
            <a:r>
              <a:rPr lang="en-US" dirty="0" err="1">
                <a:sym typeface="Wingdings" panose="05000000000000000000" pitchFamily="2" charset="2"/>
              </a:rPr>
              <a:t>niks</a:t>
            </a:r>
            <a:r>
              <a:rPr lang="en-US" dirty="0">
                <a:sym typeface="Wingdings" panose="05000000000000000000" pitchFamily="2" charset="2"/>
              </a:rPr>
              <a:t> van </a:t>
            </a:r>
            <a:r>
              <a:rPr lang="en-US" dirty="0" err="1">
                <a:sym typeface="Wingdings" panose="05000000000000000000" pitchFamily="2" charset="2"/>
              </a:rPr>
              <a:t>elkaars</a:t>
            </a:r>
            <a:r>
              <a:rPr lang="en-US" dirty="0">
                <a:sym typeface="Wingdings" panose="05000000000000000000" pitchFamily="2" charset="2"/>
              </a:rPr>
              <a:t> </a:t>
            </a:r>
            <a:r>
              <a:rPr lang="en-US" dirty="0" err="1">
                <a:sym typeface="Wingdings" panose="05000000000000000000" pitchFamily="2" charset="2"/>
              </a:rPr>
              <a:t>bestaan</a:t>
            </a:r>
            <a:r>
              <a:rPr lang="en-US" dirty="0">
                <a:sym typeface="Wingdings" panose="05000000000000000000" pitchFamily="2" charset="2"/>
              </a:rPr>
              <a:t> </a:t>
            </a:r>
            <a:r>
              <a:rPr lang="en-US" dirty="0" err="1">
                <a:sym typeface="Wingdings" panose="05000000000000000000" pitchFamily="2" charset="2"/>
              </a:rPr>
              <a:t>af</a:t>
            </a:r>
            <a:endParaRPr lang="en-US" dirty="0"/>
          </a:p>
          <a:p>
            <a:pPr marL="2057400" lvl="3" indent="-457200">
              <a:buFont typeface="Wingdings" panose="05000000000000000000" pitchFamily="2" charset="2"/>
              <a:buChar char="è"/>
            </a:pPr>
            <a:r>
              <a:rPr lang="en-US" dirty="0" err="1">
                <a:sym typeface="Wingdings" panose="05000000000000000000" pitchFamily="2" charset="2"/>
              </a:rPr>
              <a:t>Geen</a:t>
            </a:r>
            <a:r>
              <a:rPr lang="en-US" dirty="0">
                <a:sym typeface="Wingdings" panose="05000000000000000000" pitchFamily="2" charset="2"/>
              </a:rPr>
              <a:t> IP, </a:t>
            </a:r>
            <a:r>
              <a:rPr lang="en-US" dirty="0" err="1">
                <a:sym typeface="Wingdings" panose="05000000000000000000" pitchFamily="2" charset="2"/>
              </a:rPr>
              <a:t>geen</a:t>
            </a:r>
            <a:r>
              <a:rPr lang="en-US" dirty="0">
                <a:sym typeface="Wingdings" panose="05000000000000000000" pitchFamily="2" charset="2"/>
              </a:rPr>
              <a:t> ports, </a:t>
            </a:r>
            <a:r>
              <a:rPr lang="en-US" dirty="0" err="1">
                <a:sym typeface="Wingdings" panose="05000000000000000000" pitchFamily="2" charset="2"/>
              </a:rPr>
              <a:t>geen</a:t>
            </a:r>
            <a:r>
              <a:rPr lang="en-US" dirty="0">
                <a:sym typeface="Wingdings" panose="05000000000000000000" pitchFamily="2" charset="2"/>
              </a:rPr>
              <a:t> </a:t>
            </a:r>
            <a:r>
              <a:rPr lang="en-US" dirty="0" err="1">
                <a:sym typeface="Wingdings" panose="05000000000000000000" pitchFamily="2" charset="2"/>
              </a:rPr>
              <a:t>locatie</a:t>
            </a:r>
            <a:r>
              <a:rPr lang="en-US" dirty="0">
                <a:sym typeface="Wingdings" panose="05000000000000000000" pitchFamily="2" charset="2"/>
              </a:rPr>
              <a:t>, </a:t>
            </a:r>
            <a:r>
              <a:rPr lang="en-US" dirty="0" err="1">
                <a:sym typeface="Wingdings" panose="05000000000000000000" pitchFamily="2" charset="2"/>
              </a:rPr>
              <a:t>niks</a:t>
            </a:r>
            <a:r>
              <a:rPr lang="en-US" dirty="0">
                <a:sym typeface="Wingdings" panose="05000000000000000000" pitchFamily="2" charset="2"/>
              </a:rPr>
              <a:t>..</a:t>
            </a:r>
          </a:p>
          <a:p>
            <a:pPr lvl="3" indent="0">
              <a:buNone/>
            </a:pPr>
            <a:endParaRPr lang="en-US" dirty="0">
              <a:sym typeface="Wingdings" panose="05000000000000000000" pitchFamily="2" charset="2"/>
            </a:endParaRPr>
          </a:p>
          <a:p>
            <a:pPr marL="1600200" lvl="2" indent="-457200">
              <a:buFont typeface="Wingdings" panose="05000000000000000000" pitchFamily="2" charset="2"/>
              <a:buChar char="è"/>
            </a:pPr>
            <a:r>
              <a:rPr lang="en-US" dirty="0">
                <a:sym typeface="Wingdings" panose="05000000000000000000" pitchFamily="2" charset="2"/>
              </a:rPr>
              <a:t>Pub/Sub </a:t>
            </a:r>
            <a:r>
              <a:rPr lang="en-US" dirty="0" err="1">
                <a:sym typeface="Wingdings" panose="05000000000000000000" pitchFamily="2" charset="2"/>
              </a:rPr>
              <a:t>moeten</a:t>
            </a:r>
            <a:r>
              <a:rPr lang="en-US" dirty="0">
                <a:sym typeface="Wingdings" panose="05000000000000000000" pitchFamily="2" charset="2"/>
              </a:rPr>
              <a:t> </a:t>
            </a:r>
            <a:r>
              <a:rPr lang="en-US" dirty="0" err="1">
                <a:sym typeface="Wingdings" panose="05000000000000000000" pitchFamily="2" charset="2"/>
              </a:rPr>
              <a:t>niet</a:t>
            </a:r>
            <a:r>
              <a:rPr lang="en-US" dirty="0">
                <a:sym typeface="Wingdings" panose="05000000000000000000" pitchFamily="2" charset="2"/>
              </a:rPr>
              <a:t> op </a:t>
            </a:r>
            <a:r>
              <a:rPr lang="en-US" dirty="0" err="1">
                <a:sym typeface="Wingdings" panose="05000000000000000000" pitchFamily="2" charset="2"/>
              </a:rPr>
              <a:t>hetzelfde</a:t>
            </a:r>
            <a:r>
              <a:rPr lang="en-US" dirty="0">
                <a:sym typeface="Wingdings" panose="05000000000000000000" pitchFamily="2" charset="2"/>
              </a:rPr>
              <a:t> moment </a:t>
            </a:r>
            <a:r>
              <a:rPr lang="en-US" dirty="0" err="1">
                <a:sym typeface="Wingdings" panose="05000000000000000000" pitchFamily="2" charset="2"/>
              </a:rPr>
              <a:t>actief</a:t>
            </a:r>
            <a:r>
              <a:rPr lang="en-US" dirty="0">
                <a:sym typeface="Wingdings" panose="05000000000000000000" pitchFamily="2" charset="2"/>
              </a:rPr>
              <a:t> </a:t>
            </a:r>
            <a:r>
              <a:rPr lang="en-US" dirty="0" err="1">
                <a:sym typeface="Wingdings" panose="05000000000000000000" pitchFamily="2" charset="2"/>
              </a:rPr>
              <a:t>zijn</a:t>
            </a:r>
            <a:r>
              <a:rPr lang="en-US" dirty="0">
                <a:sym typeface="Wingdings" panose="05000000000000000000" pitchFamily="2" charset="2"/>
              </a:rPr>
              <a:t>, </a:t>
            </a:r>
            <a:r>
              <a:rPr lang="en-US" dirty="0" err="1">
                <a:sym typeface="Wingdings" panose="05000000000000000000" pitchFamily="2" charset="2"/>
              </a:rPr>
              <a:t>kan</a:t>
            </a:r>
            <a:r>
              <a:rPr lang="en-US" dirty="0">
                <a:sym typeface="Wingdings" panose="05000000000000000000" pitchFamily="2" charset="2"/>
              </a:rPr>
              <a:t> disconnected </a:t>
            </a:r>
            <a:r>
              <a:rPr lang="en-US" dirty="0" err="1">
                <a:sym typeface="Wingdings" panose="05000000000000000000" pitchFamily="2" charset="2"/>
              </a:rPr>
              <a:t>werken</a:t>
            </a:r>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4</a:t>
            </a:fld>
            <a:endParaRPr lang="en-US" dirty="0"/>
          </a:p>
        </p:txBody>
      </p:sp>
    </p:spTree>
    <p:extLst>
      <p:ext uri="{BB962C8B-B14F-4D97-AF65-F5344CB8AC3E}">
        <p14:creationId xmlns:p14="http://schemas.microsoft.com/office/powerpoint/2010/main" val="139955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sz="2400" dirty="0">
                <a:sym typeface="Wingdings" panose="05000000000000000000" pitchFamily="2" charset="2"/>
              </a:rPr>
              <a:t>Broker </a:t>
            </a:r>
            <a:r>
              <a:rPr lang="en-US" sz="2400" dirty="0" err="1">
                <a:sym typeface="Wingdings" panose="05000000000000000000" pitchFamily="2" charset="2"/>
              </a:rPr>
              <a:t>staat</a:t>
            </a:r>
            <a:r>
              <a:rPr lang="en-US" sz="2400" dirty="0">
                <a:sym typeface="Wingdings" panose="05000000000000000000" pitchFamily="2" charset="2"/>
              </a:rPr>
              <a:t> central</a:t>
            </a:r>
          </a:p>
          <a:p>
            <a:pPr marL="457200" indent="-457200">
              <a:buFont typeface="Wingdings" panose="05000000000000000000" pitchFamily="2" charset="2"/>
              <a:buChar char="è"/>
            </a:pPr>
            <a:r>
              <a:rPr lang="en-US" sz="2400" dirty="0" err="1">
                <a:sym typeface="Wingdings" panose="05000000000000000000" pitchFamily="2" charset="2"/>
              </a:rPr>
              <a:t>Doet</a:t>
            </a:r>
            <a:r>
              <a:rPr lang="en-US" sz="2400" dirty="0">
                <a:sym typeface="Wingdings" panose="05000000000000000000" pitchFamily="2" charset="2"/>
              </a:rPr>
              <a:t> </a:t>
            </a:r>
            <a:r>
              <a:rPr lang="en-US" sz="2400" dirty="0" err="1">
                <a:sym typeface="Wingdings" panose="05000000000000000000" pitchFamily="2" charset="2"/>
              </a:rPr>
              <a:t>niks</a:t>
            </a:r>
            <a:r>
              <a:rPr lang="en-US" sz="2400" dirty="0">
                <a:sym typeface="Wingdings" panose="05000000000000000000" pitchFamily="2" charset="2"/>
              </a:rPr>
              <a:t> </a:t>
            </a:r>
            <a:r>
              <a:rPr lang="en-US" sz="2400" dirty="0" err="1">
                <a:sym typeface="Wingdings" panose="05000000000000000000" pitchFamily="2" charset="2"/>
              </a:rPr>
              <a:t>anders</a:t>
            </a:r>
            <a:r>
              <a:rPr lang="en-US" sz="2400" dirty="0">
                <a:sym typeface="Wingdings" panose="05000000000000000000" pitchFamily="2" charset="2"/>
              </a:rPr>
              <a:t> dan </a:t>
            </a:r>
            <a:r>
              <a:rPr lang="en-US" sz="2400" dirty="0" err="1">
                <a:sym typeface="Wingdings" panose="05000000000000000000" pitchFamily="2" charset="2"/>
              </a:rPr>
              <a:t>berichten</a:t>
            </a:r>
            <a:r>
              <a:rPr lang="en-US" sz="2400" dirty="0">
                <a:sym typeface="Wingdings" panose="05000000000000000000" pitchFamily="2" charset="2"/>
              </a:rPr>
              <a:t> </a:t>
            </a:r>
            <a:r>
              <a:rPr lang="en-US" sz="2400" dirty="0" err="1">
                <a:sym typeface="Wingdings" panose="05000000000000000000" pitchFamily="2" charset="2"/>
              </a:rPr>
              <a:t>doorsturen</a:t>
            </a:r>
            <a:r>
              <a:rPr lang="en-US" sz="2400" dirty="0">
                <a:sym typeface="Wingdings" panose="05000000000000000000" pitchFamily="2" charset="2"/>
              </a:rPr>
              <a:t> </a:t>
            </a:r>
            <a:r>
              <a:rPr lang="en-US" sz="2400" dirty="0" err="1">
                <a:sym typeface="Wingdings" panose="05000000000000000000" pitchFamily="2" charset="2"/>
              </a:rPr>
              <a:t>en</a:t>
            </a:r>
            <a:r>
              <a:rPr lang="en-US" sz="2400" dirty="0">
                <a:sym typeface="Wingdings" panose="05000000000000000000" pitchFamily="2" charset="2"/>
              </a:rPr>
              <a:t> </a:t>
            </a:r>
            <a:r>
              <a:rPr lang="en-US" sz="2400" dirty="0" err="1">
                <a:sym typeface="Wingdings" panose="05000000000000000000" pitchFamily="2" charset="2"/>
              </a:rPr>
              <a:t>ontvangen</a:t>
            </a:r>
            <a:endParaRPr lang="en-US" sz="2400" dirty="0">
              <a:sym typeface="Wingdings" panose="05000000000000000000" pitchFamily="2" charset="2"/>
            </a:endParaRPr>
          </a:p>
          <a:p>
            <a:pPr marL="457200" indent="-457200">
              <a:buFont typeface="Wingdings" panose="05000000000000000000" pitchFamily="2" charset="2"/>
              <a:buChar char="è"/>
            </a:pPr>
            <a:r>
              <a:rPr lang="en-US" sz="2400" dirty="0">
                <a:sym typeface="Wingdings" panose="05000000000000000000" pitchFamily="2" charset="2"/>
              </a:rPr>
              <a:t>We </a:t>
            </a:r>
            <a:r>
              <a:rPr lang="en-US" sz="2400" dirty="0" err="1">
                <a:sym typeface="Wingdings" panose="05000000000000000000" pitchFamily="2" charset="2"/>
              </a:rPr>
              <a:t>moeten</a:t>
            </a:r>
            <a:r>
              <a:rPr lang="en-US" sz="2400" dirty="0">
                <a:sym typeface="Wingdings" panose="05000000000000000000" pitchFamily="2" charset="2"/>
              </a:rPr>
              <a:t> </a:t>
            </a:r>
            <a:r>
              <a:rPr lang="en-US" sz="2400" dirty="0" err="1">
                <a:sym typeface="Wingdings" panose="05000000000000000000" pitchFamily="2" charset="2"/>
              </a:rPr>
              <a:t>zelf</a:t>
            </a:r>
            <a:r>
              <a:rPr lang="en-US" sz="2400" dirty="0">
                <a:sym typeface="Wingdings" panose="05000000000000000000" pitchFamily="2" charset="2"/>
              </a:rPr>
              <a:t> </a:t>
            </a:r>
            <a:r>
              <a:rPr lang="en-US" sz="2400" dirty="0" err="1">
                <a:sym typeface="Wingdings" panose="05000000000000000000" pitchFamily="2" charset="2"/>
              </a:rPr>
              <a:t>een</a:t>
            </a:r>
            <a:r>
              <a:rPr lang="en-US" sz="2400" dirty="0">
                <a:sym typeface="Wingdings" panose="05000000000000000000" pitchFamily="2" charset="2"/>
              </a:rPr>
              <a:t> VM </a:t>
            </a:r>
            <a:r>
              <a:rPr lang="en-US" sz="2400" dirty="0" err="1">
                <a:sym typeface="Wingdings" panose="05000000000000000000" pitchFamily="2" charset="2"/>
              </a:rPr>
              <a:t>opzetten</a:t>
            </a:r>
            <a:r>
              <a:rPr lang="en-US" sz="2400" dirty="0">
                <a:sym typeface="Wingdings" panose="05000000000000000000" pitchFamily="2" charset="2"/>
              </a:rPr>
              <a:t> met broker</a:t>
            </a:r>
          </a:p>
          <a:p>
            <a:pPr marL="457200" indent="-457200">
              <a:buFont typeface="Wingdings" panose="05000000000000000000" pitchFamily="2" charset="2"/>
              <a:buChar char="è"/>
            </a:pPr>
            <a:r>
              <a:rPr lang="en-US" sz="2400" dirty="0">
                <a:sym typeface="Wingdings" panose="05000000000000000000" pitchFamily="2" charset="2"/>
              </a:rPr>
              <a:t>IoT Hub </a:t>
            </a:r>
            <a:r>
              <a:rPr lang="en-US" sz="2400" dirty="0" err="1">
                <a:sym typeface="Wingdings" panose="05000000000000000000" pitchFamily="2" charset="2"/>
              </a:rPr>
              <a:t>kan</a:t>
            </a:r>
            <a:r>
              <a:rPr lang="en-US" sz="2400" dirty="0">
                <a:sym typeface="Wingdings" panose="05000000000000000000" pitchFamily="2" charset="2"/>
              </a:rPr>
              <a:t> </a:t>
            </a:r>
            <a:r>
              <a:rPr lang="en-US" sz="2400" dirty="0" err="1">
                <a:sym typeface="Wingdings" panose="05000000000000000000" pitchFamily="2" charset="2"/>
              </a:rPr>
              <a:t>ook</a:t>
            </a:r>
            <a:r>
              <a:rPr lang="en-US" sz="2400" dirty="0">
                <a:sym typeface="Wingdings" panose="05000000000000000000" pitchFamily="2" charset="2"/>
              </a:rPr>
              <a:t> </a:t>
            </a:r>
            <a:r>
              <a:rPr lang="en-US" sz="2400" dirty="0" err="1">
                <a:sym typeface="Wingdings" panose="05000000000000000000" pitchFamily="2" charset="2"/>
              </a:rPr>
              <a:t>als</a:t>
            </a:r>
            <a:r>
              <a:rPr lang="en-US" sz="2400" dirty="0">
                <a:sym typeface="Wingdings" panose="05000000000000000000" pitchFamily="2" charset="2"/>
              </a:rPr>
              <a:t> MQTT Broker </a:t>
            </a:r>
            <a:r>
              <a:rPr lang="en-US" sz="2400" dirty="0" err="1">
                <a:sym typeface="Wingdings" panose="05000000000000000000" pitchFamily="2" charset="2"/>
              </a:rPr>
              <a:t>gebruikt</a:t>
            </a:r>
            <a:r>
              <a:rPr lang="en-US" sz="2400" dirty="0">
                <a:sym typeface="Wingdings" panose="05000000000000000000" pitchFamily="2" charset="2"/>
              </a:rPr>
              <a:t> </a:t>
            </a:r>
            <a:r>
              <a:rPr lang="en-US" sz="2400" dirty="0" err="1">
                <a:sym typeface="Wingdings" panose="05000000000000000000" pitchFamily="2" charset="2"/>
              </a:rPr>
              <a:t>worden</a:t>
            </a:r>
            <a:endParaRPr lang="en-US" sz="2400" dirty="0">
              <a:sym typeface="Wingdings" panose="05000000000000000000" pitchFamily="2" charset="2"/>
            </a:endParaRPr>
          </a:p>
        </p:txBody>
      </p:sp>
      <p:sp>
        <p:nvSpPr>
          <p:cNvPr id="4" name="Slide Number Placeholder 3"/>
          <p:cNvSpPr>
            <a:spLocks noGrp="1"/>
          </p:cNvSpPr>
          <p:nvPr>
            <p:ph type="sldNum" sz="quarter" idx="4"/>
          </p:nvPr>
        </p:nvSpPr>
        <p:spPr/>
        <p:txBody>
          <a:bodyPr/>
          <a:lstStyle/>
          <a:p>
            <a:fld id="{80DBCD4E-D6F6-174C-8E8A-F21DB8B4B62B}" type="slidenum">
              <a:rPr lang="en-US" smtClean="0"/>
              <a:pPr/>
              <a:t>5</a:t>
            </a:fld>
            <a:endParaRPr lang="en-US" dirty="0"/>
          </a:p>
        </p:txBody>
      </p:sp>
    </p:spTree>
    <p:extLst>
      <p:ext uri="{BB962C8B-B14F-4D97-AF65-F5344CB8AC3E}">
        <p14:creationId xmlns:p14="http://schemas.microsoft.com/office/powerpoint/2010/main" val="413242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endParaRPr lang="nl-BE" dirty="0"/>
          </a:p>
        </p:txBody>
      </p:sp>
      <p:pic>
        <p:nvPicPr>
          <p:cNvPr id="5" name="Content Placeholder 4"/>
          <p:cNvPicPr>
            <a:picLocks noGrp="1" noChangeAspect="1"/>
          </p:cNvPicPr>
          <p:nvPr>
            <p:ph idx="1"/>
          </p:nvPr>
        </p:nvPicPr>
        <p:blipFill>
          <a:blip r:embed="rId2"/>
          <a:stretch>
            <a:fillRect/>
          </a:stretch>
        </p:blipFill>
        <p:spPr>
          <a:xfrm>
            <a:off x="2505307" y="1474264"/>
            <a:ext cx="7181386" cy="4930236"/>
          </a:xfrm>
          <a:prstGeom prst="rect">
            <a:avLst/>
          </a:prstGeom>
        </p:spPr>
      </p:pic>
      <p:sp>
        <p:nvSpPr>
          <p:cNvPr id="4" name="Slide Number Placeholder 3"/>
          <p:cNvSpPr>
            <a:spLocks noGrp="1"/>
          </p:cNvSpPr>
          <p:nvPr>
            <p:ph type="sldNum" sz="quarter" idx="4"/>
          </p:nvPr>
        </p:nvSpPr>
        <p:spPr/>
        <p:txBody>
          <a:bodyPr/>
          <a:lstStyle/>
          <a:p>
            <a:fld id="{80DBCD4E-D6F6-174C-8E8A-F21DB8B4B62B}" type="slidenum">
              <a:rPr lang="en-US" smtClean="0"/>
              <a:pPr/>
              <a:t>6</a:t>
            </a:fld>
            <a:endParaRPr lang="en-US" dirty="0"/>
          </a:p>
        </p:txBody>
      </p:sp>
    </p:spTree>
    <p:extLst>
      <p:ext uri="{BB962C8B-B14F-4D97-AF65-F5344CB8AC3E}">
        <p14:creationId xmlns:p14="http://schemas.microsoft.com/office/powerpoint/2010/main" val="7162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Broker </a:t>
            </a:r>
            <a:r>
              <a:rPr lang="en-US" dirty="0" err="1">
                <a:sym typeface="Wingdings" panose="05000000000000000000" pitchFamily="2" charset="2"/>
              </a:rPr>
              <a:t>heeft</a:t>
            </a:r>
            <a:r>
              <a:rPr lang="en-US" dirty="0">
                <a:sym typeface="Wingdings" panose="05000000000000000000" pitchFamily="2" charset="2"/>
              </a:rPr>
              <a:t> </a:t>
            </a:r>
            <a:r>
              <a:rPr lang="en-US" dirty="0" err="1">
                <a:sym typeface="Wingdings" panose="05000000000000000000" pitchFamily="2" charset="2"/>
              </a:rPr>
              <a:t>een</a:t>
            </a:r>
            <a:r>
              <a:rPr lang="en-US" dirty="0">
                <a:sym typeface="Wingdings" panose="05000000000000000000" pitchFamily="2" charset="2"/>
              </a:rPr>
              <a:t> “Topic” of “Subject”</a:t>
            </a:r>
          </a:p>
          <a:p>
            <a:pPr marL="914400" lvl="1" indent="-457200">
              <a:buFont typeface="Wingdings" panose="05000000000000000000" pitchFamily="2" charset="2"/>
              <a:buChar char="è"/>
            </a:pPr>
            <a:r>
              <a:rPr lang="en-US" dirty="0">
                <a:sym typeface="Wingdings" panose="05000000000000000000" pitchFamily="2" charset="2"/>
              </a:rPr>
              <a:t>“/sensors/lamp</a:t>
            </a:r>
          </a:p>
          <a:p>
            <a:pPr marL="914400" lvl="1" indent="-457200">
              <a:buFont typeface="Wingdings" panose="05000000000000000000" pitchFamily="2" charset="2"/>
              <a:buChar char="è"/>
            </a:pPr>
            <a:r>
              <a:rPr lang="en-US" dirty="0" err="1">
                <a:sym typeface="Wingdings" panose="05000000000000000000" pitchFamily="2" charset="2"/>
              </a:rPr>
              <a:t>Zelfde</a:t>
            </a:r>
            <a:r>
              <a:rPr lang="en-US" dirty="0">
                <a:sym typeface="Wingdings" panose="05000000000000000000" pitchFamily="2" charset="2"/>
              </a:rPr>
              <a:t> </a:t>
            </a:r>
            <a:r>
              <a:rPr lang="en-US" dirty="0" err="1">
                <a:sym typeface="Wingdings" panose="05000000000000000000" pitchFamily="2" charset="2"/>
              </a:rPr>
              <a:t>vorm</a:t>
            </a:r>
            <a:r>
              <a:rPr lang="en-US" dirty="0">
                <a:sym typeface="Wingdings" panose="05000000000000000000" pitchFamily="2" charset="2"/>
              </a:rPr>
              <a:t> </a:t>
            </a:r>
            <a:r>
              <a:rPr lang="en-US" dirty="0" err="1">
                <a:sym typeface="Wingdings" panose="05000000000000000000" pitchFamily="2" charset="2"/>
              </a:rPr>
              <a:t>als</a:t>
            </a:r>
            <a:r>
              <a:rPr lang="en-US" dirty="0">
                <a:sym typeface="Wingdings" panose="05000000000000000000" pitchFamily="2" charset="2"/>
              </a:rPr>
              <a:t> URL</a:t>
            </a:r>
          </a:p>
          <a:p>
            <a:pPr marL="457200" indent="-457200">
              <a:buFont typeface="Wingdings" panose="05000000000000000000" pitchFamily="2" charset="2"/>
              <a:buChar char="è"/>
            </a:pPr>
            <a:r>
              <a:rPr lang="en-US" dirty="0">
                <a:sym typeface="Wingdings" panose="05000000000000000000" pitchFamily="2" charset="2"/>
              </a:rPr>
              <a:t>Sensor/Devices </a:t>
            </a:r>
            <a:r>
              <a:rPr lang="en-US" dirty="0" err="1">
                <a:sym typeface="Wingdings" panose="05000000000000000000" pitchFamily="2" charset="2"/>
              </a:rPr>
              <a:t>hebben</a:t>
            </a:r>
            <a:r>
              <a:rPr lang="en-US" dirty="0">
                <a:sym typeface="Wingdings" panose="05000000000000000000" pitchFamily="2" charset="2"/>
              </a:rPr>
              <a:t> “Subscription” op </a:t>
            </a:r>
            <a:r>
              <a:rPr lang="en-US" dirty="0" err="1">
                <a:sym typeface="Wingdings" panose="05000000000000000000" pitchFamily="2" charset="2"/>
              </a:rPr>
              <a:t>één</a:t>
            </a:r>
            <a:r>
              <a:rPr lang="en-US" dirty="0">
                <a:sym typeface="Wingdings" panose="05000000000000000000" pitchFamily="2" charset="2"/>
              </a:rPr>
              <a:t> of </a:t>
            </a:r>
            <a:r>
              <a:rPr lang="en-US" dirty="0" err="1">
                <a:sym typeface="Wingdings" panose="05000000000000000000" pitchFamily="2" charset="2"/>
              </a:rPr>
              <a:t>meerde</a:t>
            </a:r>
            <a:r>
              <a:rPr lang="en-US" dirty="0">
                <a:sym typeface="Wingdings" panose="05000000000000000000" pitchFamily="2" charset="2"/>
              </a:rPr>
              <a:t> “Topics”</a:t>
            </a:r>
          </a:p>
          <a:p>
            <a:pPr marL="457200" indent="-457200">
              <a:buFont typeface="Wingdings" panose="05000000000000000000" pitchFamily="2" charset="2"/>
              <a:buChar char="è"/>
            </a:pPr>
            <a:endParaRPr lang="en-US" dirty="0">
              <a:sym typeface="Wingdings" panose="05000000000000000000" pitchFamily="2" charset="2"/>
            </a:endParaRPr>
          </a:p>
        </p:txBody>
      </p:sp>
      <p:sp>
        <p:nvSpPr>
          <p:cNvPr id="4" name="Slide Number Placeholder 3"/>
          <p:cNvSpPr>
            <a:spLocks noGrp="1"/>
          </p:cNvSpPr>
          <p:nvPr>
            <p:ph type="sldNum" sz="quarter" idx="4"/>
          </p:nvPr>
        </p:nvSpPr>
        <p:spPr/>
        <p:txBody>
          <a:bodyPr/>
          <a:lstStyle/>
          <a:p>
            <a:fld id="{80DBCD4E-D6F6-174C-8E8A-F21DB8B4B62B}" type="slidenum">
              <a:rPr lang="en-US" smtClean="0"/>
              <a:pPr/>
              <a:t>7</a:t>
            </a:fld>
            <a:endParaRPr lang="en-US" dirty="0"/>
          </a:p>
        </p:txBody>
      </p:sp>
      <p:pic>
        <p:nvPicPr>
          <p:cNvPr id="5" name="Picture 2" descr="topic_bas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120" y="4388446"/>
            <a:ext cx="8295530" cy="193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708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err="1">
                <a:sym typeface="Wingdings" panose="05000000000000000000" pitchFamily="2" charset="2"/>
              </a:rPr>
              <a:t>QoS</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Quality Of Service</a:t>
            </a:r>
          </a:p>
          <a:p>
            <a:pPr marL="914400" lvl="1" indent="-457200">
              <a:buFont typeface="Wingdings" panose="05000000000000000000" pitchFamily="2" charset="2"/>
              <a:buChar char="è"/>
            </a:pPr>
            <a:r>
              <a:rPr lang="en-US" dirty="0">
                <a:sym typeface="Wingdings" panose="05000000000000000000" pitchFamily="2" charset="2"/>
              </a:rPr>
              <a:t>3 Nivea's</a:t>
            </a:r>
          </a:p>
          <a:p>
            <a:pPr marL="1600200" lvl="2" indent="-457200">
              <a:buFont typeface="Wingdings" panose="05000000000000000000" pitchFamily="2" charset="2"/>
              <a:buChar char="è"/>
            </a:pPr>
            <a:r>
              <a:rPr lang="en-US" dirty="0">
                <a:sym typeface="Wingdings" panose="05000000000000000000" pitchFamily="2" charset="2"/>
              </a:rPr>
              <a:t>Fire And Forget</a:t>
            </a:r>
          </a:p>
          <a:p>
            <a:pPr marL="1600200" lvl="2" indent="-457200">
              <a:buFont typeface="Wingdings" panose="05000000000000000000" pitchFamily="2" charset="2"/>
              <a:buChar char="è"/>
            </a:pPr>
            <a:r>
              <a:rPr lang="en-US" dirty="0">
                <a:sym typeface="Wingdings" panose="05000000000000000000" pitchFamily="2" charset="2"/>
              </a:rPr>
              <a:t>Delivered at least once</a:t>
            </a:r>
          </a:p>
          <a:p>
            <a:pPr marL="1600200" lvl="2" indent="-457200">
              <a:buFont typeface="Wingdings" panose="05000000000000000000" pitchFamily="2" charset="2"/>
              <a:buChar char="è"/>
            </a:pPr>
            <a:r>
              <a:rPr lang="en-US" dirty="0">
                <a:sym typeface="Wingdings" panose="05000000000000000000" pitchFamily="2" charset="2"/>
              </a:rPr>
              <a:t>Delivered exactly one</a:t>
            </a:r>
          </a:p>
          <a:p>
            <a:pPr marL="1600200" lvl="2" indent="-457200">
              <a:buFont typeface="Wingdings" panose="05000000000000000000" pitchFamily="2" charset="2"/>
              <a:buChar char="è"/>
            </a:pPr>
            <a:endParaRPr lang="en-US"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8</a:t>
            </a:fld>
            <a:endParaRPr lang="en-US" dirty="0"/>
          </a:p>
        </p:txBody>
      </p:sp>
    </p:spTree>
    <p:extLst>
      <p:ext uri="{BB962C8B-B14F-4D97-AF65-F5344CB8AC3E}">
        <p14:creationId xmlns:p14="http://schemas.microsoft.com/office/powerpoint/2010/main" val="286512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err="1"/>
              <a:t>Architectuur</a:t>
            </a:r>
            <a:endParaRPr lang="nl-BE"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Level 0: Fire and Forget </a:t>
            </a:r>
          </a:p>
          <a:p>
            <a:pPr marL="914400" lvl="1" indent="-457200">
              <a:buFont typeface="Wingdings" panose="05000000000000000000" pitchFamily="2" charset="2"/>
              <a:buChar char="è"/>
            </a:pPr>
            <a:r>
              <a:rPr lang="en-US" dirty="0"/>
              <a:t>At most once delivery: The sender tries with best effort to send the message and relies on the reliability of TCP. No retransmission takes place. </a:t>
            </a:r>
          </a:p>
          <a:p>
            <a:pPr marL="914400" lvl="1" indent="-457200">
              <a:buFont typeface="Wingdings" panose="05000000000000000000" pitchFamily="2" charset="2"/>
              <a:buChar char="è"/>
            </a:pPr>
            <a:endParaRPr lang="nl-BE" dirty="0"/>
          </a:p>
        </p:txBody>
      </p:sp>
      <p:sp>
        <p:nvSpPr>
          <p:cNvPr id="4" name="Slide Number Placeholder 3"/>
          <p:cNvSpPr>
            <a:spLocks noGrp="1"/>
          </p:cNvSpPr>
          <p:nvPr>
            <p:ph type="sldNum" sz="quarter" idx="4"/>
          </p:nvPr>
        </p:nvSpPr>
        <p:spPr/>
        <p:txBody>
          <a:bodyPr/>
          <a:lstStyle/>
          <a:p>
            <a:fld id="{80DBCD4E-D6F6-174C-8E8A-F21DB8B4B62B}" type="slidenum">
              <a:rPr lang="en-US" smtClean="0"/>
              <a:pPr/>
              <a:t>9</a:t>
            </a:fld>
            <a:endParaRPr lang="en-US" dirty="0"/>
          </a:p>
        </p:txBody>
      </p:sp>
    </p:spTree>
    <p:extLst>
      <p:ext uri="{BB962C8B-B14F-4D97-AF65-F5344CB8AC3E}">
        <p14:creationId xmlns:p14="http://schemas.microsoft.com/office/powerpoint/2010/main" val="29388018"/>
      </p:ext>
    </p:extLst>
  </p:cSld>
  <p:clrMapOvr>
    <a:masterClrMapping/>
  </p:clrMapOvr>
</p:sld>
</file>

<file path=ppt/theme/theme1.xml><?xml version="1.0" encoding="utf-8"?>
<a:theme xmlns:a="http://schemas.openxmlformats.org/drawingml/2006/main" name="1_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nmct_opleiding_powerpoint.pptx</Template>
  <TotalTime>7409</TotalTime>
  <Words>710</Words>
  <Application>Microsoft Office PowerPoint</Application>
  <PresentationFormat>Breedbeeld</PresentationFormat>
  <Paragraphs>174</Paragraphs>
  <Slides>30</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30</vt:i4>
      </vt:variant>
    </vt:vector>
  </HeadingPairs>
  <TitlesOfParts>
    <vt:vector size="36" baseType="lpstr">
      <vt:lpstr>Arial</vt:lpstr>
      <vt:lpstr>Calibri</vt:lpstr>
      <vt:lpstr>Ubuntu</vt:lpstr>
      <vt:lpstr>Verdana</vt:lpstr>
      <vt:lpstr>Wingdings</vt:lpstr>
      <vt:lpstr>1_Office-thema</vt:lpstr>
      <vt:lpstr> Domotica</vt:lpstr>
      <vt:lpstr>MQTT</vt:lpstr>
      <vt:lpstr>MQTT</vt:lpstr>
      <vt:lpstr>MQTT</vt:lpstr>
      <vt:lpstr>MQTT</vt:lpstr>
      <vt:lpstr>MQTT</vt:lpstr>
      <vt:lpstr>IoT Architectuur</vt:lpstr>
      <vt:lpstr>IoT Architectuur</vt:lpstr>
      <vt:lpstr>IoT Architectuur</vt:lpstr>
      <vt:lpstr>IoT Architectuur</vt:lpstr>
      <vt:lpstr>IoT Architectuur</vt:lpstr>
      <vt:lpstr>IoT Architectuur</vt:lpstr>
      <vt:lpstr>IoT Architectuur</vt:lpstr>
      <vt:lpstr>IoT Architectuur</vt:lpstr>
      <vt:lpstr>IoT Architectuur</vt:lpstr>
      <vt:lpstr>Programming MQTT</vt:lpstr>
      <vt:lpstr>MQTT</vt:lpstr>
      <vt:lpstr>MQTT</vt:lpstr>
      <vt:lpstr>MQTT</vt:lpstr>
      <vt:lpstr>MQTT</vt:lpstr>
      <vt:lpstr>MQTT</vt:lpstr>
      <vt:lpstr>Opdracht</vt:lpstr>
      <vt:lpstr>Industriële gegevens  </vt:lpstr>
      <vt:lpstr>Data uitwisselen via OPC</vt:lpstr>
      <vt:lpstr>PLC 3  </vt:lpstr>
      <vt:lpstr>PLC 8</vt:lpstr>
      <vt:lpstr>Analoge ingangen?</vt:lpstr>
      <vt:lpstr>Aansluitschema (ter info)</vt:lpstr>
      <vt:lpstr>Opdracht</vt:lpstr>
      <vt:lpstr>Opdracht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dc:creator>
  <cp:lastModifiedBy>henk bostyn</cp:lastModifiedBy>
  <cp:revision>778</cp:revision>
  <dcterms:created xsi:type="dcterms:W3CDTF">2012-09-04T06:58:07Z</dcterms:created>
  <dcterms:modified xsi:type="dcterms:W3CDTF">2016-10-03T18:15:30Z</dcterms:modified>
</cp:coreProperties>
</file>